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1"/>
  </p:notesMasterIdLst>
  <p:handoutMasterIdLst>
    <p:handoutMasterId r:id="rId12"/>
  </p:handoutMasterIdLst>
  <p:sldIdLst>
    <p:sldId id="257" r:id="rId5"/>
    <p:sldId id="258" r:id="rId6"/>
    <p:sldId id="260" r:id="rId7"/>
    <p:sldId id="261" r:id="rId8"/>
    <p:sldId id="259" r:id="rId9"/>
    <p:sldId id="262" r:id="rId10"/>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18E642-1207-4324-9657-C4BDE9141D7E}" v="12" dt="2025-01-19T11:18:29.929"/>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70519" autoAdjust="0"/>
  </p:normalViewPr>
  <p:slideViewPr>
    <p:cSldViewPr snapToGrid="0">
      <p:cViewPr varScale="1">
        <p:scale>
          <a:sx n="68" d="100"/>
          <a:sy n="68" d="100"/>
        </p:scale>
        <p:origin x="1207" y="36"/>
      </p:cViewPr>
      <p:guideLst/>
    </p:cSldViewPr>
  </p:slideViewPr>
  <p:notesTextViewPr>
    <p:cViewPr>
      <p:scale>
        <a:sx n="3" d="2"/>
        <a:sy n="3" d="2"/>
      </p:scale>
      <p:origin x="0" y="0"/>
    </p:cViewPr>
  </p:notesTextViewPr>
  <p:notesViewPr>
    <p:cSldViewPr snapToGrid="0" showGuides="1">
      <p:cViewPr varScale="1">
        <p:scale>
          <a:sx n="73" d="100"/>
          <a:sy n="73" d="100"/>
        </p:scale>
        <p:origin x="2981" y="2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Acreman" userId="f37f9070bacd151c" providerId="LiveId" clId="{6518E642-1207-4324-9657-C4BDE9141D7E}"/>
    <pc:docChg chg="undo custSel addSld delSld modSld sldOrd modNotesMaster">
      <pc:chgData name="David Acreman" userId="f37f9070bacd151c" providerId="LiveId" clId="{6518E642-1207-4324-9657-C4BDE9141D7E}" dt="2025-01-19T11:18:54.725" v="2233" actId="20577"/>
      <pc:docMkLst>
        <pc:docMk/>
      </pc:docMkLst>
      <pc:sldChg chg="modSp mod modNotesTx">
        <pc:chgData name="David Acreman" userId="f37f9070bacd151c" providerId="LiveId" clId="{6518E642-1207-4324-9657-C4BDE9141D7E}" dt="2025-01-18T22:56:30.156" v="1004" actId="404"/>
        <pc:sldMkLst>
          <pc:docMk/>
          <pc:sldMk cId="2633904108" sldId="257"/>
        </pc:sldMkLst>
        <pc:spChg chg="mod">
          <ac:chgData name="David Acreman" userId="f37f9070bacd151c" providerId="LiveId" clId="{6518E642-1207-4324-9657-C4BDE9141D7E}" dt="2025-01-18T22:34:48.130" v="985" actId="313"/>
          <ac:spMkLst>
            <pc:docMk/>
            <pc:sldMk cId="2633904108" sldId="257"/>
            <ac:spMk id="3" creationId="{00000000-0000-0000-0000-000000000000}"/>
          </ac:spMkLst>
        </pc:spChg>
      </pc:sldChg>
      <pc:sldChg chg="modSp mod modNotesTx">
        <pc:chgData name="David Acreman" userId="f37f9070bacd151c" providerId="LiveId" clId="{6518E642-1207-4324-9657-C4BDE9141D7E}" dt="2025-01-19T11:18:54.725" v="2233" actId="20577"/>
        <pc:sldMkLst>
          <pc:docMk/>
          <pc:sldMk cId="988600786" sldId="258"/>
        </pc:sldMkLst>
        <pc:spChg chg="mod">
          <ac:chgData name="David Acreman" userId="f37f9070bacd151c" providerId="LiveId" clId="{6518E642-1207-4324-9657-C4BDE9141D7E}" dt="2025-01-18T22:34:55.245" v="989" actId="313"/>
          <ac:spMkLst>
            <pc:docMk/>
            <pc:sldMk cId="988600786" sldId="258"/>
            <ac:spMk id="13" creationId="{00000000-0000-0000-0000-000000000000}"/>
          </ac:spMkLst>
        </pc:spChg>
        <pc:spChg chg="mod">
          <ac:chgData name="David Acreman" userId="f37f9070bacd151c" providerId="LiveId" clId="{6518E642-1207-4324-9657-C4BDE9141D7E}" dt="2025-01-19T11:18:22.210" v="2176"/>
          <ac:spMkLst>
            <pc:docMk/>
            <pc:sldMk cId="988600786" sldId="258"/>
            <ac:spMk id="14" creationId="{00000000-0000-0000-0000-000000000000}"/>
          </ac:spMkLst>
        </pc:spChg>
      </pc:sldChg>
      <pc:sldChg chg="modSp add mod modNotesTx">
        <pc:chgData name="David Acreman" userId="f37f9070bacd151c" providerId="LiveId" clId="{6518E642-1207-4324-9657-C4BDE9141D7E}" dt="2025-01-18T23:03:41.334" v="1035" actId="20577"/>
        <pc:sldMkLst>
          <pc:docMk/>
          <pc:sldMk cId="2126377578" sldId="259"/>
        </pc:sldMkLst>
        <pc:spChg chg="mod">
          <ac:chgData name="David Acreman" userId="f37f9070bacd151c" providerId="LiveId" clId="{6518E642-1207-4324-9657-C4BDE9141D7E}" dt="2025-01-18T22:35:10.947" v="997" actId="313"/>
          <ac:spMkLst>
            <pc:docMk/>
            <pc:sldMk cId="2126377578" sldId="259"/>
            <ac:spMk id="13" creationId="{FBDD88DB-A57F-F49E-142D-2F9A0962102D}"/>
          </ac:spMkLst>
        </pc:spChg>
        <pc:spChg chg="mod">
          <ac:chgData name="David Acreman" userId="f37f9070bacd151c" providerId="LiveId" clId="{6518E642-1207-4324-9657-C4BDE9141D7E}" dt="2025-01-18T22:06:06.954" v="958" actId="20577"/>
          <ac:spMkLst>
            <pc:docMk/>
            <pc:sldMk cId="2126377578" sldId="259"/>
            <ac:spMk id="14" creationId="{A23BA527-07B7-6F4D-13A8-13E4B8DA7A1C}"/>
          </ac:spMkLst>
        </pc:spChg>
      </pc:sldChg>
      <pc:sldChg chg="modSp add mod modNotesTx">
        <pc:chgData name="David Acreman" userId="f37f9070bacd151c" providerId="LiveId" clId="{6518E642-1207-4324-9657-C4BDE9141D7E}" dt="2025-01-19T11:18:18.240" v="2174" actId="21"/>
        <pc:sldMkLst>
          <pc:docMk/>
          <pc:sldMk cId="595857642" sldId="260"/>
        </pc:sldMkLst>
        <pc:spChg chg="mod">
          <ac:chgData name="David Acreman" userId="f37f9070bacd151c" providerId="LiveId" clId="{6518E642-1207-4324-9657-C4BDE9141D7E}" dt="2025-01-18T23:02:12.132" v="1014" actId="115"/>
          <ac:spMkLst>
            <pc:docMk/>
            <pc:sldMk cId="595857642" sldId="260"/>
            <ac:spMk id="13" creationId="{D985D062-A0C8-745C-89F5-E2B8517D25E1}"/>
          </ac:spMkLst>
        </pc:spChg>
        <pc:spChg chg="mod">
          <ac:chgData name="David Acreman" userId="f37f9070bacd151c" providerId="LiveId" clId="{6518E642-1207-4324-9657-C4BDE9141D7E}" dt="2025-01-19T11:18:18.240" v="2174" actId="21"/>
          <ac:spMkLst>
            <pc:docMk/>
            <pc:sldMk cId="595857642" sldId="260"/>
            <ac:spMk id="14" creationId="{459A559F-9D24-0BF1-F45F-A22377A86F1E}"/>
          </ac:spMkLst>
        </pc:spChg>
      </pc:sldChg>
      <pc:sldChg chg="modSp new del mod">
        <pc:chgData name="David Acreman" userId="f37f9070bacd151c" providerId="LiveId" clId="{6518E642-1207-4324-9657-C4BDE9141D7E}" dt="2025-01-18T22:32:11.685" v="964" actId="47"/>
        <pc:sldMkLst>
          <pc:docMk/>
          <pc:sldMk cId="2595383856" sldId="260"/>
        </pc:sldMkLst>
        <pc:spChg chg="mod">
          <ac:chgData name="David Acreman" userId="f37f9070bacd151c" providerId="LiveId" clId="{6518E642-1207-4324-9657-C4BDE9141D7E}" dt="2025-01-18T22:32:08.980" v="963" actId="27636"/>
          <ac:spMkLst>
            <pc:docMk/>
            <pc:sldMk cId="2595383856" sldId="260"/>
            <ac:spMk id="3" creationId="{B535A4E0-0C30-373B-8C7C-2C19643FC44D}"/>
          </ac:spMkLst>
        </pc:spChg>
      </pc:sldChg>
      <pc:sldChg chg="modSp new mod ord modNotesTx">
        <pc:chgData name="David Acreman" userId="f37f9070bacd151c" providerId="LiveId" clId="{6518E642-1207-4324-9657-C4BDE9141D7E}" dt="2025-01-18T23:26:01.955" v="1732" actId="20577"/>
        <pc:sldMkLst>
          <pc:docMk/>
          <pc:sldMk cId="4242759599" sldId="261"/>
        </pc:sldMkLst>
        <pc:spChg chg="mod">
          <ac:chgData name="David Acreman" userId="f37f9070bacd151c" providerId="LiveId" clId="{6518E642-1207-4324-9657-C4BDE9141D7E}" dt="2025-01-18T23:04:24.554" v="1061" actId="313"/>
          <ac:spMkLst>
            <pc:docMk/>
            <pc:sldMk cId="4242759599" sldId="261"/>
            <ac:spMk id="2" creationId="{35AE5FB2-7B88-F7FC-96AD-D2BC39003D47}"/>
          </ac:spMkLst>
        </pc:spChg>
        <pc:spChg chg="mod">
          <ac:chgData name="David Acreman" userId="f37f9070bacd151c" providerId="LiveId" clId="{6518E642-1207-4324-9657-C4BDE9141D7E}" dt="2025-01-18T23:26:01.955" v="1732" actId="20577"/>
          <ac:spMkLst>
            <pc:docMk/>
            <pc:sldMk cId="4242759599" sldId="261"/>
            <ac:spMk id="3" creationId="{0200D55E-DBF0-9A23-3C4D-9DC56E2318B5}"/>
          </ac:spMkLst>
        </pc:spChg>
      </pc:sldChg>
      <pc:sldChg chg="modSp new mod modNotesTx">
        <pc:chgData name="David Acreman" userId="f37f9070bacd151c" providerId="LiveId" clId="{6518E642-1207-4324-9657-C4BDE9141D7E}" dt="2025-01-19T09:11:23.910" v="2173" actId="20577"/>
        <pc:sldMkLst>
          <pc:docMk/>
          <pc:sldMk cId="2574674332" sldId="262"/>
        </pc:sldMkLst>
        <pc:spChg chg="mod">
          <ac:chgData name="David Acreman" userId="f37f9070bacd151c" providerId="LiveId" clId="{6518E642-1207-4324-9657-C4BDE9141D7E}" dt="2025-01-19T08:54:08.962" v="1792" actId="313"/>
          <ac:spMkLst>
            <pc:docMk/>
            <pc:sldMk cId="2574674332" sldId="262"/>
            <ac:spMk id="2" creationId="{3DEBECF3-4FDA-659B-E433-0D04F5BF9124}"/>
          </ac:spMkLst>
        </pc:spChg>
        <pc:spChg chg="mod">
          <ac:chgData name="David Acreman" userId="f37f9070bacd151c" providerId="LiveId" clId="{6518E642-1207-4324-9657-C4BDE9141D7E}" dt="2025-01-19T09:11:23.910" v="2173" actId="20577"/>
          <ac:spMkLst>
            <pc:docMk/>
            <pc:sldMk cId="2574674332" sldId="262"/>
            <ac:spMk id="3" creationId="{759ECC97-25A8-090E-9F9A-F5D5E8CC249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9A28762-DD26-479D-A5A5-E34D1DED17A5}" type="datetime1">
              <a:rPr lang="en-GB" smtClean="0"/>
              <a:t>19/01/2025</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06BD15E-A83F-499B-AE2F-72149146BFF5}" type="slidenum">
              <a:rPr lang="en-GB" smtClean="0"/>
              <a:t>‹#›</a:t>
            </a:fld>
            <a:endParaRPr lang="en-GB" dirty="0"/>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3C688C3-EBD3-43B5-8B99-55CA456A962B}" type="datetime1">
              <a:rPr lang="en-GB" smtClean="0"/>
              <a:t>19/01/2025</a:t>
            </a:fld>
            <a:endParaRPr lang="en-US" dirty="0"/>
          </a:p>
        </p:txBody>
      </p:sp>
      <p:sp>
        <p:nvSpPr>
          <p:cNvPr id="4" name="Slide Image Placeholder 3"/>
          <p:cNvSpPr>
            <a:spLocks noGrp="1" noRot="1" noChangeAspect="1"/>
          </p:cNvSpPr>
          <p:nvPr>
            <p:ph type="sldImg" idx="2"/>
          </p:nvPr>
        </p:nvSpPr>
        <p:spPr>
          <a:xfrm>
            <a:off x="1577339" y="522514"/>
            <a:ext cx="3703321" cy="2083119"/>
          </a:xfrm>
          <a:prstGeom prst="rect">
            <a:avLst/>
          </a:prstGeom>
          <a:noFill/>
          <a:ln w="12700">
            <a:solidFill>
              <a:prstClr val="black"/>
            </a:solidFill>
          </a:ln>
        </p:spPr>
        <p:txBody>
          <a:bodyPr vert="horz" lIns="91440" tIns="45720" rIns="91440" bIns="45720" rtlCol="0" anchor="ctr"/>
          <a:lstStyle/>
          <a:p>
            <a:pPr rtl="0"/>
            <a:endParaRPr lang="en-GB" noProof="0" dirty="0"/>
          </a:p>
        </p:txBody>
      </p:sp>
      <p:sp>
        <p:nvSpPr>
          <p:cNvPr id="5" name="Notes Placeholder 4"/>
          <p:cNvSpPr>
            <a:spLocks noGrp="1"/>
          </p:cNvSpPr>
          <p:nvPr>
            <p:ph type="body" sz="quarter" idx="3"/>
          </p:nvPr>
        </p:nvSpPr>
        <p:spPr>
          <a:xfrm>
            <a:off x="357922" y="2737975"/>
            <a:ext cx="6142156" cy="5883511"/>
          </a:xfrm>
          <a:prstGeom prst="rect">
            <a:avLst/>
          </a:prstGeom>
        </p:spPr>
        <p:txBody>
          <a:bodyPr vert="horz" lIns="91440" tIns="45720" rIns="91440" bIns="45720" rtlCol="0"/>
          <a:lstStyle/>
          <a:p>
            <a:pPr lvl="0" rtl="0"/>
            <a:r>
              <a:rPr lang="en-gb" dirty="0"/>
              <a:t>Click to edit Master text styles</a:t>
            </a:r>
          </a:p>
          <a:p>
            <a:pPr lvl="1" rtl="0"/>
            <a:r>
              <a:rPr lang="en-gb" dirty="0"/>
              <a:t>Second level</a:t>
            </a:r>
          </a:p>
          <a:p>
            <a:pPr lvl="2" rtl="0"/>
            <a:r>
              <a:rPr lang="en-gb" dirty="0"/>
              <a:t>Third level</a:t>
            </a:r>
          </a:p>
          <a:p>
            <a:pPr lvl="3" rtl="0"/>
            <a:r>
              <a:rPr lang="en-gb" dirty="0"/>
              <a:t>Fourth level</a:t>
            </a:r>
          </a:p>
          <a:p>
            <a:pPr lvl="4" rtl="0"/>
            <a:r>
              <a:rPr lang="en-gb"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D6FFF6-EFF5-46FA-B62C-F141E1274D59}" type="slidenum">
              <a:rPr lang="en-GB" noProof="0" smtClean="0"/>
              <a:t>‹#›</a:t>
            </a:fld>
            <a:endParaRPr lang="en-GB" noProof="0" dirty="0"/>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marL="171450" indent="-171450" rtl="0">
              <a:buFont typeface="Arial" panose="020B0604020202020204" pitchFamily="34" charset="0"/>
              <a:buChar char="•"/>
            </a:pPr>
            <a:r>
              <a:rPr lang="en-US" sz="1000" dirty="0"/>
              <a:t>Main Bible Reference: John 15:1-17</a:t>
            </a:r>
          </a:p>
          <a:p>
            <a:pPr marL="0" marR="0">
              <a:lnSpc>
                <a:spcPct val="115000"/>
              </a:lnSpc>
              <a:spcAft>
                <a:spcPts val="1000"/>
              </a:spcAft>
            </a:pPr>
            <a:r>
              <a:rPr lang="en-US" sz="1000" b="1" dirty="0">
                <a:effectLst/>
                <a:latin typeface="Calibri" panose="020F0502020204030204" pitchFamily="34" charset="0"/>
              </a:rPr>
              <a:t>John 15:1–17 (ESV)</a:t>
            </a:r>
            <a:r>
              <a:rPr lang="en-US" sz="1000" dirty="0">
                <a:effectLst/>
                <a:latin typeface="Calibri" panose="020F0502020204030204" pitchFamily="34" charset="0"/>
              </a:rPr>
              <a:t> </a:t>
            </a:r>
          </a:p>
          <a:p>
            <a:pPr marL="0" marR="0">
              <a:lnSpc>
                <a:spcPct val="115000"/>
              </a:lnSpc>
              <a:spcAft>
                <a:spcPts val="1000"/>
              </a:spcAft>
            </a:pPr>
            <a:r>
              <a:rPr lang="en-US" sz="1000" b="1" u="none" strike="noStrike" dirty="0">
                <a:effectLst/>
                <a:latin typeface="Calibri" panose="020F0502020204030204" pitchFamily="34" charset="0"/>
              </a:rPr>
              <a:t>1</a:t>
            </a:r>
            <a:r>
              <a:rPr lang="en-US" sz="1000" u="none" strike="noStrike" dirty="0">
                <a:effectLst/>
                <a:latin typeface="Calibri" panose="020F0502020204030204" pitchFamily="34" charset="0"/>
              </a:rPr>
              <a:t> </a:t>
            </a:r>
            <a:r>
              <a:rPr lang="en-US" sz="1000" dirty="0">
                <a:effectLst/>
                <a:latin typeface="Calibri" panose="020F0502020204030204" pitchFamily="34" charset="0"/>
              </a:rPr>
              <a:t>“I am the true vine, and my Father is the vinedresser. </a:t>
            </a:r>
            <a:r>
              <a:rPr lang="en-US" sz="1000" b="1" u="none" strike="noStrike" dirty="0">
                <a:effectLst/>
                <a:latin typeface="Calibri" panose="020F0502020204030204" pitchFamily="34" charset="0"/>
              </a:rPr>
              <a:t>2</a:t>
            </a:r>
            <a:r>
              <a:rPr lang="en-US" sz="1000" u="none" strike="noStrike" dirty="0">
                <a:effectLst/>
                <a:latin typeface="Calibri" panose="020F0502020204030204" pitchFamily="34" charset="0"/>
              </a:rPr>
              <a:t> </a:t>
            </a:r>
            <a:r>
              <a:rPr lang="en-US" sz="1000" dirty="0">
                <a:effectLst/>
                <a:latin typeface="Calibri" panose="020F0502020204030204" pitchFamily="34" charset="0"/>
              </a:rPr>
              <a:t>Every branch in me that does not bear fruit he takes away, and every branch that does bear fruit he prunes, that it may bear more fruit. </a:t>
            </a:r>
            <a:r>
              <a:rPr lang="en-US" sz="1000" b="1" u="none" strike="noStrike" dirty="0">
                <a:effectLst/>
                <a:latin typeface="Calibri" panose="020F0502020204030204" pitchFamily="34" charset="0"/>
              </a:rPr>
              <a:t>3</a:t>
            </a:r>
            <a:r>
              <a:rPr lang="en-US" sz="1000" u="none" strike="noStrike" dirty="0">
                <a:effectLst/>
                <a:latin typeface="Calibri" panose="020F0502020204030204" pitchFamily="34" charset="0"/>
              </a:rPr>
              <a:t> </a:t>
            </a:r>
            <a:r>
              <a:rPr lang="en-US" sz="1000" dirty="0">
                <a:effectLst/>
                <a:latin typeface="Calibri" panose="020F0502020204030204" pitchFamily="34" charset="0"/>
              </a:rPr>
              <a:t>Already you are clean because of the word that I have spoken to you. </a:t>
            </a:r>
            <a:r>
              <a:rPr lang="en-US" sz="1000" b="1" u="none" strike="noStrike" dirty="0">
                <a:effectLst/>
                <a:latin typeface="Calibri" panose="020F0502020204030204" pitchFamily="34" charset="0"/>
              </a:rPr>
              <a:t>4</a:t>
            </a:r>
            <a:r>
              <a:rPr lang="en-US" sz="1000" u="none" strike="noStrike" dirty="0">
                <a:effectLst/>
                <a:latin typeface="Calibri" panose="020F0502020204030204" pitchFamily="34" charset="0"/>
              </a:rPr>
              <a:t> </a:t>
            </a:r>
            <a:r>
              <a:rPr lang="en-US" sz="1000" dirty="0">
                <a:effectLst/>
                <a:latin typeface="Calibri" panose="020F0502020204030204" pitchFamily="34" charset="0"/>
              </a:rPr>
              <a:t>Abide in me, and I in you. As the branch cannot bear fruit by itself, unless it abides in the vine, neither can you, unless you abide in me. </a:t>
            </a:r>
            <a:r>
              <a:rPr lang="en-US" sz="1000" b="1" u="none" strike="noStrike" dirty="0">
                <a:effectLst/>
                <a:latin typeface="Calibri" panose="020F0502020204030204" pitchFamily="34" charset="0"/>
              </a:rPr>
              <a:t>5</a:t>
            </a:r>
            <a:r>
              <a:rPr lang="en-US" sz="1000" u="none" strike="noStrike" dirty="0">
                <a:effectLst/>
                <a:latin typeface="Calibri" panose="020F0502020204030204" pitchFamily="34" charset="0"/>
              </a:rPr>
              <a:t> </a:t>
            </a:r>
            <a:r>
              <a:rPr lang="en-US" sz="1000" dirty="0">
                <a:effectLst/>
                <a:latin typeface="Calibri" panose="020F0502020204030204" pitchFamily="34" charset="0"/>
              </a:rPr>
              <a:t>I am the vine; you are the branches. Whoever abides in me and I in him, he it is that bears much fruit, for apart from me you can do nothing. </a:t>
            </a:r>
            <a:r>
              <a:rPr lang="en-US" sz="1000" b="1" u="none" strike="noStrike" dirty="0">
                <a:effectLst/>
                <a:latin typeface="Calibri" panose="020F0502020204030204" pitchFamily="34" charset="0"/>
              </a:rPr>
              <a:t>6</a:t>
            </a:r>
            <a:r>
              <a:rPr lang="en-US" sz="1000" u="none" strike="noStrike" dirty="0">
                <a:effectLst/>
                <a:latin typeface="Calibri" panose="020F0502020204030204" pitchFamily="34" charset="0"/>
              </a:rPr>
              <a:t> </a:t>
            </a:r>
            <a:r>
              <a:rPr lang="en-US" sz="1000" dirty="0">
                <a:effectLst/>
                <a:latin typeface="Calibri" panose="020F0502020204030204" pitchFamily="34" charset="0"/>
              </a:rPr>
              <a:t>If anyone does not abide in me he is thrown away like a branch and withers; and the branches are gathered, thrown into the fire, and burned. </a:t>
            </a:r>
            <a:r>
              <a:rPr lang="en-US" sz="1000" b="1" u="none" strike="noStrike" dirty="0">
                <a:effectLst/>
                <a:latin typeface="Calibri" panose="020F0502020204030204" pitchFamily="34" charset="0"/>
              </a:rPr>
              <a:t>7</a:t>
            </a:r>
            <a:r>
              <a:rPr lang="en-US" sz="1000" u="none" strike="noStrike" dirty="0">
                <a:effectLst/>
                <a:latin typeface="Calibri" panose="020F0502020204030204" pitchFamily="34" charset="0"/>
              </a:rPr>
              <a:t> </a:t>
            </a:r>
            <a:r>
              <a:rPr lang="en-US" sz="1000" dirty="0">
                <a:effectLst/>
                <a:latin typeface="Calibri" panose="020F0502020204030204" pitchFamily="34" charset="0"/>
              </a:rPr>
              <a:t>If you abide in me, and my words abide in you, ask whatever you wish, and it will be done for you. </a:t>
            </a:r>
            <a:r>
              <a:rPr lang="en-US" sz="1000" b="1" u="none" strike="noStrike" dirty="0">
                <a:effectLst/>
                <a:latin typeface="Calibri" panose="020F0502020204030204" pitchFamily="34" charset="0"/>
              </a:rPr>
              <a:t>8</a:t>
            </a:r>
            <a:r>
              <a:rPr lang="en-US" sz="1000" u="none" strike="noStrike" dirty="0">
                <a:effectLst/>
                <a:latin typeface="Calibri" panose="020F0502020204030204" pitchFamily="34" charset="0"/>
              </a:rPr>
              <a:t> </a:t>
            </a:r>
            <a:r>
              <a:rPr lang="en-US" sz="1000" dirty="0">
                <a:effectLst/>
                <a:latin typeface="Calibri" panose="020F0502020204030204" pitchFamily="34" charset="0"/>
              </a:rPr>
              <a:t>By this my Father is glorified, that you bear much fruit and so prove to be my disciples. </a:t>
            </a:r>
            <a:r>
              <a:rPr lang="en-US" sz="1000" b="1" u="none" strike="noStrike" dirty="0">
                <a:effectLst/>
                <a:latin typeface="Calibri" panose="020F0502020204030204" pitchFamily="34" charset="0"/>
              </a:rPr>
              <a:t>9</a:t>
            </a:r>
            <a:r>
              <a:rPr lang="en-US" sz="1000" u="none" strike="noStrike" dirty="0">
                <a:effectLst/>
                <a:latin typeface="Calibri" panose="020F0502020204030204" pitchFamily="34" charset="0"/>
              </a:rPr>
              <a:t> </a:t>
            </a:r>
            <a:r>
              <a:rPr lang="en-US" sz="1000" dirty="0">
                <a:effectLst/>
                <a:latin typeface="Calibri" panose="020F0502020204030204" pitchFamily="34" charset="0"/>
              </a:rPr>
              <a:t>As the Father has loved me, so have I loved you. Abide in my love. </a:t>
            </a:r>
            <a:r>
              <a:rPr lang="en-US" sz="1000" b="1" u="none" strike="noStrike" dirty="0">
                <a:effectLst/>
                <a:latin typeface="Calibri" panose="020F0502020204030204" pitchFamily="34" charset="0"/>
              </a:rPr>
              <a:t>10</a:t>
            </a:r>
            <a:r>
              <a:rPr lang="en-US" sz="1000" u="none" strike="noStrike" dirty="0">
                <a:effectLst/>
                <a:latin typeface="Calibri" panose="020F0502020204030204" pitchFamily="34" charset="0"/>
              </a:rPr>
              <a:t> </a:t>
            </a:r>
            <a:r>
              <a:rPr lang="en-US" sz="1000" dirty="0">
                <a:effectLst/>
                <a:latin typeface="Calibri" panose="020F0502020204030204" pitchFamily="34" charset="0"/>
              </a:rPr>
              <a:t>If you keep my commandments, you will abide in my love, just as I have kept my Father’s commandments and abide in his love. </a:t>
            </a:r>
            <a:r>
              <a:rPr lang="en-US" sz="1000" b="1" u="none" strike="noStrike" dirty="0">
                <a:effectLst/>
                <a:latin typeface="Calibri" panose="020F0502020204030204" pitchFamily="34" charset="0"/>
              </a:rPr>
              <a:t>11</a:t>
            </a:r>
            <a:r>
              <a:rPr lang="en-US" sz="1000" u="none" strike="noStrike" dirty="0">
                <a:effectLst/>
                <a:latin typeface="Calibri" panose="020F0502020204030204" pitchFamily="34" charset="0"/>
              </a:rPr>
              <a:t> </a:t>
            </a:r>
            <a:r>
              <a:rPr lang="en-US" sz="1000" dirty="0">
                <a:effectLst/>
                <a:latin typeface="Calibri" panose="020F0502020204030204" pitchFamily="34" charset="0"/>
              </a:rPr>
              <a:t>These things I have spoken to you, that my joy may be in you, and that your joy may be full. </a:t>
            </a:r>
          </a:p>
          <a:p>
            <a:pPr marL="0" marR="0" indent="152400">
              <a:lnSpc>
                <a:spcPct val="115000"/>
              </a:lnSpc>
              <a:spcAft>
                <a:spcPts val="1000"/>
              </a:spcAft>
            </a:pPr>
            <a:r>
              <a:rPr lang="en-US" sz="1000" b="1" u="none" strike="noStrike" dirty="0">
                <a:effectLst/>
                <a:latin typeface="Calibri" panose="020F0502020204030204" pitchFamily="34" charset="0"/>
              </a:rPr>
              <a:t>12</a:t>
            </a:r>
            <a:r>
              <a:rPr lang="en-US" sz="1000" u="none" strike="noStrike" dirty="0">
                <a:effectLst/>
                <a:latin typeface="Calibri" panose="020F0502020204030204" pitchFamily="34" charset="0"/>
              </a:rPr>
              <a:t> </a:t>
            </a:r>
            <a:r>
              <a:rPr lang="en-US" sz="1000" dirty="0">
                <a:effectLst/>
                <a:latin typeface="Calibri" panose="020F0502020204030204" pitchFamily="34" charset="0"/>
              </a:rPr>
              <a:t>“This is my commandment, that you love one another as I have loved you. </a:t>
            </a:r>
            <a:r>
              <a:rPr lang="en-US" sz="1000" b="1" u="none" strike="noStrike" dirty="0">
                <a:effectLst/>
                <a:latin typeface="Calibri" panose="020F0502020204030204" pitchFamily="34" charset="0"/>
              </a:rPr>
              <a:t>13</a:t>
            </a:r>
            <a:r>
              <a:rPr lang="en-US" sz="1000" u="none" strike="noStrike" dirty="0">
                <a:effectLst/>
                <a:latin typeface="Calibri" panose="020F0502020204030204" pitchFamily="34" charset="0"/>
              </a:rPr>
              <a:t> </a:t>
            </a:r>
            <a:r>
              <a:rPr lang="en-US" sz="1000" dirty="0">
                <a:effectLst/>
                <a:latin typeface="Calibri" panose="020F0502020204030204" pitchFamily="34" charset="0"/>
              </a:rPr>
              <a:t>Greater love has no one than this, that someone lay down his life for his friends. </a:t>
            </a:r>
            <a:r>
              <a:rPr lang="en-US" sz="1000" b="1" u="none" strike="noStrike" dirty="0">
                <a:effectLst/>
                <a:latin typeface="Calibri" panose="020F0502020204030204" pitchFamily="34" charset="0"/>
              </a:rPr>
              <a:t>14</a:t>
            </a:r>
            <a:r>
              <a:rPr lang="en-US" sz="1000" u="none" strike="noStrike" dirty="0">
                <a:effectLst/>
                <a:latin typeface="Calibri" panose="020F0502020204030204" pitchFamily="34" charset="0"/>
              </a:rPr>
              <a:t> </a:t>
            </a:r>
            <a:r>
              <a:rPr lang="en-US" sz="1000" dirty="0">
                <a:effectLst/>
                <a:latin typeface="Calibri" panose="020F0502020204030204" pitchFamily="34" charset="0"/>
              </a:rPr>
              <a:t>You are my friends if you do what I command you. </a:t>
            </a:r>
            <a:r>
              <a:rPr lang="en-US" sz="1000" b="1" u="none" strike="noStrike" dirty="0">
                <a:effectLst/>
                <a:latin typeface="Calibri" panose="020F0502020204030204" pitchFamily="34" charset="0"/>
              </a:rPr>
              <a:t>15</a:t>
            </a:r>
            <a:r>
              <a:rPr lang="en-US" sz="1000" u="none" strike="noStrike" dirty="0">
                <a:effectLst/>
                <a:latin typeface="Calibri" panose="020F0502020204030204" pitchFamily="34" charset="0"/>
              </a:rPr>
              <a:t> </a:t>
            </a:r>
            <a:r>
              <a:rPr lang="en-US" sz="1000" dirty="0">
                <a:effectLst/>
                <a:latin typeface="Calibri" panose="020F0502020204030204" pitchFamily="34" charset="0"/>
              </a:rPr>
              <a:t>No longer do I call you servants, for the servant does not know what his master is doing; but I have called you friends, for all that I have heard from my Father I have made known to you. </a:t>
            </a:r>
            <a:r>
              <a:rPr lang="en-US" sz="1000" b="1" u="none" strike="noStrike" dirty="0">
                <a:effectLst/>
                <a:latin typeface="Calibri" panose="020F0502020204030204" pitchFamily="34" charset="0"/>
              </a:rPr>
              <a:t>16</a:t>
            </a:r>
            <a:r>
              <a:rPr lang="en-US" sz="1000" u="none" strike="noStrike" dirty="0">
                <a:effectLst/>
                <a:latin typeface="Calibri" panose="020F0502020204030204" pitchFamily="34" charset="0"/>
              </a:rPr>
              <a:t> </a:t>
            </a:r>
            <a:r>
              <a:rPr lang="en-US" sz="1000" dirty="0">
                <a:effectLst/>
                <a:latin typeface="Calibri" panose="020F0502020204030204" pitchFamily="34" charset="0"/>
              </a:rPr>
              <a:t>You did not choose me, but I chose you and appointed you that you should go and bear fruit and that your fruit should abide, so that whatever you ask the Father in my name, he may give it to you. </a:t>
            </a:r>
            <a:r>
              <a:rPr lang="en-US" sz="1000" b="1" u="none" strike="noStrike" dirty="0">
                <a:effectLst/>
                <a:latin typeface="Calibri" panose="020F0502020204030204" pitchFamily="34" charset="0"/>
              </a:rPr>
              <a:t>17</a:t>
            </a:r>
            <a:r>
              <a:rPr lang="en-US" sz="1000" u="none" strike="noStrike" dirty="0">
                <a:effectLst/>
                <a:latin typeface="Calibri" panose="020F0502020204030204" pitchFamily="34" charset="0"/>
              </a:rPr>
              <a:t> </a:t>
            </a:r>
            <a:r>
              <a:rPr lang="en-US" sz="1000" dirty="0">
                <a:effectLst/>
                <a:latin typeface="Calibri" panose="020F0502020204030204" pitchFamily="34" charset="0"/>
              </a:rPr>
              <a:t>These things I command you, so that you will love one another. </a:t>
            </a:r>
          </a:p>
        </p:txBody>
      </p:sp>
      <p:sp>
        <p:nvSpPr>
          <p:cNvPr id="4" name="Slide Number Placeholder 3"/>
          <p:cNvSpPr>
            <a:spLocks noGrp="1"/>
          </p:cNvSpPr>
          <p:nvPr>
            <p:ph type="sldNum" sz="quarter" idx="10"/>
          </p:nvPr>
        </p:nvSpPr>
        <p:spPr/>
        <p:txBody>
          <a:bodyPr rtlCol="0"/>
          <a:lstStyle/>
          <a:p>
            <a:pPr rtl="0"/>
            <a:fld id="{4BD6FFF6-EFF5-46FA-B62C-F141E1274D59}" type="slidenum">
              <a:rPr lang="en-GB" smtClean="0"/>
              <a:t>1</a:t>
            </a:fld>
            <a:endParaRPr lang="en-GB" dirty="0"/>
          </a:p>
        </p:txBody>
      </p:sp>
    </p:spTree>
    <p:extLst>
      <p:ext uri="{BB962C8B-B14F-4D97-AF65-F5344CB8AC3E}">
        <p14:creationId xmlns:p14="http://schemas.microsoft.com/office/powerpoint/2010/main" val="4005229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7975" y="522288"/>
            <a:ext cx="3702050" cy="2082800"/>
          </a:xfrm>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US" dirty="0"/>
              <a:t>Context of </a:t>
            </a:r>
            <a:r>
              <a:rPr lang="en-US"/>
              <a:t>this statement.</a:t>
            </a:r>
          </a:p>
          <a:p>
            <a:pPr marL="171450" indent="-171450" rtl="0">
              <a:buFont typeface="Arial" panose="020B0604020202020204" pitchFamily="34" charset="0"/>
              <a:buChar char="•"/>
            </a:pPr>
            <a:r>
              <a:rPr lang="en-US" dirty="0"/>
              <a:t>Where else is ‘Vine’ used in the Old and New Testaments?</a:t>
            </a:r>
          </a:p>
          <a:p>
            <a:pPr marL="0" marR="0">
              <a:lnSpc>
                <a:spcPct val="115000"/>
              </a:lnSpc>
              <a:spcAft>
                <a:spcPts val="1000"/>
              </a:spcAft>
            </a:pPr>
            <a:endParaRPr lang="en-US" sz="1200" b="1" dirty="0">
              <a:effectLst/>
              <a:latin typeface="Calibri" panose="020F0502020204030204" pitchFamily="34" charset="0"/>
            </a:endParaRPr>
          </a:p>
          <a:p>
            <a:pPr marL="0" marR="0">
              <a:lnSpc>
                <a:spcPct val="115000"/>
              </a:lnSpc>
              <a:spcAft>
                <a:spcPts val="1000"/>
              </a:spcAft>
            </a:pPr>
            <a:r>
              <a:rPr lang="en-US" sz="1200" b="1" dirty="0">
                <a:effectLst/>
                <a:latin typeface="Calibri" panose="020F0502020204030204" pitchFamily="34" charset="0"/>
              </a:rPr>
              <a:t>Isaiah 5:1–7 (ESV)</a:t>
            </a:r>
            <a:r>
              <a:rPr lang="en-US" sz="1200" dirty="0">
                <a:effectLst/>
                <a:latin typeface="Calibri" panose="020F0502020204030204" pitchFamily="34" charset="0"/>
              </a:rPr>
              <a:t> </a:t>
            </a:r>
          </a:p>
          <a:p>
            <a:pPr marL="0" marR="0">
              <a:lnSpc>
                <a:spcPct val="115000"/>
              </a:lnSpc>
              <a:spcAft>
                <a:spcPts val="1000"/>
              </a:spcAft>
            </a:pPr>
            <a:r>
              <a:rPr lang="en-US" sz="1200" b="1" u="none" strike="noStrike" dirty="0">
                <a:effectLst/>
                <a:latin typeface="Calibri" panose="020F0502020204030204" pitchFamily="34" charset="0"/>
              </a:rPr>
              <a:t>1</a:t>
            </a:r>
            <a:r>
              <a:rPr lang="en-US" sz="1200" u="none" strike="noStrike" dirty="0">
                <a:effectLst/>
                <a:latin typeface="Calibri" panose="020F0502020204030204" pitchFamily="34" charset="0"/>
              </a:rPr>
              <a:t> </a:t>
            </a:r>
            <a:r>
              <a:rPr lang="en-US" sz="1200" dirty="0">
                <a:effectLst/>
                <a:latin typeface="Calibri" panose="020F0502020204030204" pitchFamily="34" charset="0"/>
              </a:rPr>
              <a:t>Let me sing for my beloved </a:t>
            </a:r>
          </a:p>
          <a:p>
            <a:pPr marL="609600" marR="0" indent="-203200">
              <a:lnSpc>
                <a:spcPct val="115000"/>
              </a:lnSpc>
              <a:spcAft>
                <a:spcPts val="1000"/>
              </a:spcAft>
            </a:pPr>
            <a:r>
              <a:rPr lang="en-US" sz="1200" dirty="0">
                <a:effectLst/>
                <a:latin typeface="Calibri" panose="020F0502020204030204" pitchFamily="34" charset="0"/>
              </a:rPr>
              <a:t>my love song concerning his vineyard: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My beloved had a vineyard </a:t>
            </a:r>
          </a:p>
          <a:p>
            <a:pPr marL="609600" marR="0" indent="-203200">
              <a:lnSpc>
                <a:spcPct val="115000"/>
              </a:lnSpc>
              <a:spcAft>
                <a:spcPts val="1000"/>
              </a:spcAft>
            </a:pPr>
            <a:r>
              <a:rPr lang="en-US" sz="1200" dirty="0">
                <a:effectLst/>
                <a:latin typeface="Calibri" panose="020F0502020204030204" pitchFamily="34" charset="0"/>
              </a:rPr>
              <a:t>on a very fertile hill.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2</a:t>
            </a:r>
            <a:r>
              <a:rPr lang="en-US" sz="1200" u="none" strike="noStrike" dirty="0">
                <a:effectLst/>
                <a:latin typeface="Calibri" panose="020F0502020204030204" pitchFamily="34" charset="0"/>
              </a:rPr>
              <a:t> </a:t>
            </a:r>
            <a:r>
              <a:rPr lang="en-US" sz="1200" dirty="0">
                <a:effectLst/>
                <a:latin typeface="Calibri" panose="020F0502020204030204" pitchFamily="34" charset="0"/>
              </a:rPr>
              <a:t>He dug it and cleared it of stones, </a:t>
            </a:r>
          </a:p>
          <a:p>
            <a:pPr marL="609600" marR="0" indent="-203200">
              <a:lnSpc>
                <a:spcPct val="115000"/>
              </a:lnSpc>
              <a:spcAft>
                <a:spcPts val="1000"/>
              </a:spcAft>
            </a:pPr>
            <a:r>
              <a:rPr lang="en-US" sz="1200" dirty="0">
                <a:effectLst/>
                <a:latin typeface="Calibri" panose="020F0502020204030204" pitchFamily="34" charset="0"/>
              </a:rPr>
              <a:t>and planted it with choice vines;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he built a watchtower in the midst of it, </a:t>
            </a:r>
          </a:p>
          <a:p>
            <a:pPr marL="609600" marR="0" indent="-203200">
              <a:lnSpc>
                <a:spcPct val="115000"/>
              </a:lnSpc>
              <a:spcAft>
                <a:spcPts val="1000"/>
              </a:spcAft>
            </a:pPr>
            <a:r>
              <a:rPr lang="en-US" sz="1200" dirty="0">
                <a:effectLst/>
                <a:latin typeface="Calibri" panose="020F0502020204030204" pitchFamily="34" charset="0"/>
              </a:rPr>
              <a:t>and hewed out a wine vat in it;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and he looked for it to yield grapes, </a:t>
            </a:r>
          </a:p>
          <a:p>
            <a:pPr marL="609600" marR="0" indent="-203200">
              <a:lnSpc>
                <a:spcPct val="115000"/>
              </a:lnSpc>
              <a:spcAft>
                <a:spcPts val="1000"/>
              </a:spcAft>
            </a:pPr>
            <a:r>
              <a:rPr lang="en-US" sz="1200" dirty="0">
                <a:effectLst/>
                <a:latin typeface="Calibri" panose="020F0502020204030204" pitchFamily="34" charset="0"/>
              </a:rPr>
              <a:t>but it yielded wild grapes. </a:t>
            </a:r>
          </a:p>
          <a:p>
            <a:pPr marL="609600" marR="0" indent="-609600">
              <a:lnSpc>
                <a:spcPct val="115000"/>
              </a:lnSpc>
              <a:spcBef>
                <a:spcPts val="1200"/>
              </a:spcBef>
              <a:spcAft>
                <a:spcPts val="1000"/>
              </a:spcAft>
              <a:tabLst>
                <a:tab pos="127000" algn="r"/>
                <a:tab pos="254000" algn="l"/>
              </a:tabLst>
            </a:pPr>
            <a:r>
              <a:rPr lang="en-US" sz="1200" b="1" u="none" strike="noStrike" dirty="0">
                <a:effectLst/>
                <a:latin typeface="Calibri" panose="020F0502020204030204" pitchFamily="34" charset="0"/>
              </a:rPr>
              <a:t>3</a:t>
            </a:r>
            <a:r>
              <a:rPr lang="en-US" sz="1200" u="none" strike="noStrike" dirty="0">
                <a:effectLst/>
                <a:latin typeface="Calibri" panose="020F0502020204030204" pitchFamily="34" charset="0"/>
              </a:rPr>
              <a:t> </a:t>
            </a:r>
            <a:r>
              <a:rPr lang="en-US" sz="1200" dirty="0">
                <a:effectLst/>
                <a:latin typeface="Calibri" panose="020F0502020204030204" pitchFamily="34" charset="0"/>
              </a:rPr>
              <a:t>And now, O inhabitants of Jerusalem </a:t>
            </a:r>
          </a:p>
          <a:p>
            <a:pPr marL="609600" marR="0" indent="-203200">
              <a:lnSpc>
                <a:spcPct val="115000"/>
              </a:lnSpc>
              <a:spcAft>
                <a:spcPts val="1000"/>
              </a:spcAft>
            </a:pPr>
            <a:r>
              <a:rPr lang="en-US" sz="1200" dirty="0">
                <a:effectLst/>
                <a:latin typeface="Calibri" panose="020F0502020204030204" pitchFamily="34" charset="0"/>
              </a:rPr>
              <a:t>and men of Judah,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judge between me and my vineyard.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4</a:t>
            </a:r>
            <a:r>
              <a:rPr lang="en-US" sz="1200" u="none" strike="noStrike" dirty="0">
                <a:effectLst/>
                <a:latin typeface="Calibri" panose="020F0502020204030204" pitchFamily="34" charset="0"/>
              </a:rPr>
              <a:t> </a:t>
            </a:r>
            <a:r>
              <a:rPr lang="en-US" sz="1200" dirty="0">
                <a:effectLst/>
                <a:latin typeface="Calibri" panose="020F0502020204030204" pitchFamily="34" charset="0"/>
              </a:rPr>
              <a:t>What more was there to do for my vineyard, </a:t>
            </a:r>
          </a:p>
          <a:p>
            <a:pPr marL="609600" marR="0" indent="-203200">
              <a:lnSpc>
                <a:spcPct val="115000"/>
              </a:lnSpc>
              <a:spcAft>
                <a:spcPts val="1000"/>
              </a:spcAft>
            </a:pPr>
            <a:r>
              <a:rPr lang="en-US" sz="1200" dirty="0">
                <a:effectLst/>
                <a:latin typeface="Calibri" panose="020F0502020204030204" pitchFamily="34" charset="0"/>
              </a:rPr>
              <a:t>that I have not done in it?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When I looked for it to yield grapes, </a:t>
            </a:r>
          </a:p>
          <a:p>
            <a:pPr marL="609600" marR="0" indent="-203200">
              <a:lnSpc>
                <a:spcPct val="115000"/>
              </a:lnSpc>
              <a:spcAft>
                <a:spcPts val="1000"/>
              </a:spcAft>
            </a:pPr>
            <a:r>
              <a:rPr lang="en-US" sz="1200" dirty="0">
                <a:effectLst/>
                <a:latin typeface="Calibri" panose="020F0502020204030204" pitchFamily="34" charset="0"/>
              </a:rPr>
              <a:t>why did it yield wild grapes? </a:t>
            </a:r>
          </a:p>
          <a:p>
            <a:pPr marL="609600" marR="0" indent="-609600">
              <a:lnSpc>
                <a:spcPct val="115000"/>
              </a:lnSpc>
              <a:spcBef>
                <a:spcPts val="1200"/>
              </a:spcBef>
              <a:spcAft>
                <a:spcPts val="1000"/>
              </a:spcAft>
              <a:tabLst>
                <a:tab pos="127000" algn="r"/>
                <a:tab pos="254000" algn="l"/>
              </a:tabLst>
            </a:pPr>
            <a:r>
              <a:rPr lang="en-US" sz="1200" b="1" u="none" strike="noStrike" dirty="0">
                <a:effectLst/>
                <a:latin typeface="Calibri" panose="020F0502020204030204" pitchFamily="34" charset="0"/>
              </a:rPr>
              <a:t>5</a:t>
            </a:r>
            <a:r>
              <a:rPr lang="en-US" sz="1200" u="none" strike="noStrike" dirty="0">
                <a:effectLst/>
                <a:latin typeface="Calibri" panose="020F0502020204030204" pitchFamily="34" charset="0"/>
              </a:rPr>
              <a:t> </a:t>
            </a:r>
            <a:r>
              <a:rPr lang="en-US" sz="1200" dirty="0">
                <a:effectLst/>
                <a:latin typeface="Calibri" panose="020F0502020204030204" pitchFamily="34" charset="0"/>
              </a:rPr>
              <a:t>And now I will tell you </a:t>
            </a:r>
          </a:p>
          <a:p>
            <a:pPr marL="609600" marR="0" indent="-203200">
              <a:lnSpc>
                <a:spcPct val="115000"/>
              </a:lnSpc>
              <a:spcAft>
                <a:spcPts val="1000"/>
              </a:spcAft>
            </a:pPr>
            <a:r>
              <a:rPr lang="en-US" sz="1200" dirty="0">
                <a:effectLst/>
                <a:latin typeface="Calibri" panose="020F0502020204030204" pitchFamily="34" charset="0"/>
              </a:rPr>
              <a:t>what I will do to my vineyard.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I will remove its hedge, </a:t>
            </a:r>
          </a:p>
          <a:p>
            <a:pPr marL="609600" marR="0" indent="-203200">
              <a:lnSpc>
                <a:spcPct val="115000"/>
              </a:lnSpc>
              <a:spcAft>
                <a:spcPts val="1000"/>
              </a:spcAft>
            </a:pPr>
            <a:r>
              <a:rPr lang="en-US" sz="1200" dirty="0">
                <a:effectLst/>
                <a:latin typeface="Calibri" panose="020F0502020204030204" pitchFamily="34" charset="0"/>
              </a:rPr>
              <a:t>and it shall be devoured;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I will break down its wall, </a:t>
            </a:r>
          </a:p>
          <a:p>
            <a:pPr marL="609600" marR="0" indent="-203200">
              <a:lnSpc>
                <a:spcPct val="115000"/>
              </a:lnSpc>
              <a:spcAft>
                <a:spcPts val="1000"/>
              </a:spcAft>
            </a:pPr>
            <a:r>
              <a:rPr lang="en-US" sz="1200" dirty="0">
                <a:effectLst/>
                <a:latin typeface="Calibri" panose="020F0502020204030204" pitchFamily="34" charset="0"/>
              </a:rPr>
              <a:t>and it shall be trampled down.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6</a:t>
            </a:r>
            <a:r>
              <a:rPr lang="en-US" sz="1200" u="none" strike="noStrike" dirty="0">
                <a:effectLst/>
                <a:latin typeface="Calibri" panose="020F0502020204030204" pitchFamily="34" charset="0"/>
              </a:rPr>
              <a:t> </a:t>
            </a:r>
            <a:r>
              <a:rPr lang="en-US" sz="1200" dirty="0">
                <a:effectLst/>
                <a:latin typeface="Calibri" panose="020F0502020204030204" pitchFamily="34" charset="0"/>
              </a:rPr>
              <a:t>I will make it a waste; </a:t>
            </a:r>
          </a:p>
          <a:p>
            <a:pPr marL="609600" marR="0" indent="-203200">
              <a:lnSpc>
                <a:spcPct val="115000"/>
              </a:lnSpc>
              <a:spcAft>
                <a:spcPts val="1000"/>
              </a:spcAft>
            </a:pPr>
            <a:r>
              <a:rPr lang="en-US" sz="1200" dirty="0">
                <a:effectLst/>
                <a:latin typeface="Calibri" panose="020F0502020204030204" pitchFamily="34" charset="0"/>
              </a:rPr>
              <a:t>it shall not be pruned or hoed, </a:t>
            </a:r>
          </a:p>
          <a:p>
            <a:pPr marL="609600" marR="0" indent="-203200">
              <a:lnSpc>
                <a:spcPct val="115000"/>
              </a:lnSpc>
              <a:spcAft>
                <a:spcPts val="1000"/>
              </a:spcAft>
            </a:pPr>
            <a:r>
              <a:rPr lang="en-US" sz="1200" dirty="0">
                <a:effectLst/>
                <a:latin typeface="Calibri" panose="020F0502020204030204" pitchFamily="34" charset="0"/>
              </a:rPr>
              <a:t>and briers and thorns shall grow up;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I will also command the clouds </a:t>
            </a:r>
          </a:p>
          <a:p>
            <a:pPr marL="609600" marR="0" indent="-203200">
              <a:lnSpc>
                <a:spcPct val="115000"/>
              </a:lnSpc>
              <a:spcAft>
                <a:spcPts val="1000"/>
              </a:spcAft>
            </a:pPr>
            <a:r>
              <a:rPr lang="en-US" sz="1200" dirty="0">
                <a:effectLst/>
                <a:latin typeface="Calibri" panose="020F0502020204030204" pitchFamily="34" charset="0"/>
              </a:rPr>
              <a:t>that they rain no rain upon it. </a:t>
            </a:r>
          </a:p>
          <a:p>
            <a:pPr marL="609600" marR="0" indent="-609600">
              <a:lnSpc>
                <a:spcPct val="115000"/>
              </a:lnSpc>
              <a:spcBef>
                <a:spcPts val="1200"/>
              </a:spcBef>
              <a:spcAft>
                <a:spcPts val="1000"/>
              </a:spcAft>
              <a:tabLst>
                <a:tab pos="127000" algn="r"/>
                <a:tab pos="254000" algn="l"/>
              </a:tabLst>
            </a:pPr>
            <a:r>
              <a:rPr lang="en-US" sz="1200" b="1" u="none" strike="noStrike" dirty="0">
                <a:effectLst/>
                <a:latin typeface="Calibri" panose="020F0502020204030204" pitchFamily="34" charset="0"/>
              </a:rPr>
              <a:t>7</a:t>
            </a:r>
            <a:r>
              <a:rPr lang="en-US" sz="1200" u="none" strike="noStrike" dirty="0">
                <a:effectLst/>
                <a:latin typeface="Calibri" panose="020F0502020204030204" pitchFamily="34" charset="0"/>
              </a:rPr>
              <a:t> </a:t>
            </a:r>
            <a:r>
              <a:rPr lang="en-US" sz="1200" dirty="0">
                <a:effectLst/>
                <a:latin typeface="Calibri" panose="020F0502020204030204" pitchFamily="34" charset="0"/>
              </a:rPr>
              <a:t>For the vineyard of the </a:t>
            </a:r>
            <a:r>
              <a:rPr lang="en-US" sz="1200" cap="small" dirty="0">
                <a:effectLst/>
                <a:latin typeface="Calibri" panose="020F0502020204030204" pitchFamily="34" charset="0"/>
              </a:rPr>
              <a:t>Lord</a:t>
            </a:r>
            <a:r>
              <a:rPr lang="en-US" sz="1200" dirty="0">
                <a:effectLst/>
                <a:latin typeface="Calibri" panose="020F0502020204030204" pitchFamily="34" charset="0"/>
              </a:rPr>
              <a:t> of hosts </a:t>
            </a:r>
          </a:p>
          <a:p>
            <a:pPr marL="609600" marR="0" indent="-203200">
              <a:lnSpc>
                <a:spcPct val="115000"/>
              </a:lnSpc>
              <a:spcAft>
                <a:spcPts val="1000"/>
              </a:spcAft>
            </a:pPr>
            <a:r>
              <a:rPr lang="en-US" sz="1200" dirty="0">
                <a:effectLst/>
                <a:latin typeface="Calibri" panose="020F0502020204030204" pitchFamily="34" charset="0"/>
              </a:rPr>
              <a:t>is the house of Israel,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and the men of Judah </a:t>
            </a:r>
          </a:p>
          <a:p>
            <a:pPr marL="609600" marR="0" indent="-203200">
              <a:lnSpc>
                <a:spcPct val="115000"/>
              </a:lnSpc>
              <a:spcAft>
                <a:spcPts val="1000"/>
              </a:spcAft>
            </a:pPr>
            <a:r>
              <a:rPr lang="en-US" sz="1200" dirty="0">
                <a:effectLst/>
                <a:latin typeface="Calibri" panose="020F0502020204030204" pitchFamily="34" charset="0"/>
              </a:rPr>
              <a:t>are his pleasant planting;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and he looked for justice, </a:t>
            </a:r>
          </a:p>
          <a:p>
            <a:pPr marL="609600" marR="0" indent="-203200">
              <a:lnSpc>
                <a:spcPct val="115000"/>
              </a:lnSpc>
              <a:spcAft>
                <a:spcPts val="1000"/>
              </a:spcAft>
            </a:pPr>
            <a:r>
              <a:rPr lang="en-US" sz="1200" dirty="0">
                <a:effectLst/>
                <a:latin typeface="Calibri" panose="020F0502020204030204" pitchFamily="34" charset="0"/>
              </a:rPr>
              <a:t>but behold, bloodshed;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for righteousness, </a:t>
            </a:r>
          </a:p>
          <a:p>
            <a:pPr marL="609600" marR="0" indent="-203200">
              <a:lnSpc>
                <a:spcPct val="115000"/>
              </a:lnSpc>
              <a:spcAft>
                <a:spcPts val="1000"/>
              </a:spcAft>
            </a:pPr>
            <a:r>
              <a:rPr lang="en-US" sz="1200" dirty="0">
                <a:effectLst/>
                <a:latin typeface="Calibri" panose="020F0502020204030204" pitchFamily="34" charset="0"/>
              </a:rPr>
              <a:t>but behold, an outcry! </a:t>
            </a:r>
          </a:p>
          <a:p>
            <a:pPr marL="609600" marR="0" indent="-203200">
              <a:lnSpc>
                <a:spcPct val="115000"/>
              </a:lnSpc>
              <a:spcAft>
                <a:spcPts val="1000"/>
              </a:spcAft>
            </a:pPr>
            <a:endParaRPr lang="en-US" sz="1200" dirty="0">
              <a:effectLst/>
              <a:latin typeface="Calibri" panose="020F0502020204030204" pitchFamily="34" charset="0"/>
            </a:endParaRPr>
          </a:p>
          <a:p>
            <a:pPr marL="0" marR="0">
              <a:lnSpc>
                <a:spcPct val="115000"/>
              </a:lnSpc>
              <a:spcAft>
                <a:spcPts val="1000"/>
              </a:spcAft>
            </a:pPr>
            <a:r>
              <a:rPr lang="en-US" sz="1800" b="1" dirty="0">
                <a:effectLst/>
                <a:latin typeface="Calibri" panose="020F0502020204030204" pitchFamily="34" charset="0"/>
              </a:rPr>
              <a:t>Jeremiah 2:21–22 (ESV)</a:t>
            </a:r>
            <a:r>
              <a:rPr lang="en-US" sz="1800" dirty="0">
                <a:effectLst/>
                <a:latin typeface="Calibri" panose="020F0502020204030204" pitchFamily="34" charset="0"/>
              </a:rPr>
              <a:t> </a:t>
            </a:r>
          </a:p>
          <a:p>
            <a:pPr marL="609600" marR="0" indent="-609600">
              <a:lnSpc>
                <a:spcPct val="115000"/>
              </a:lnSpc>
              <a:spcAft>
                <a:spcPts val="1000"/>
              </a:spcAft>
              <a:tabLst>
                <a:tab pos="127000" algn="r"/>
                <a:tab pos="254000" algn="l"/>
              </a:tabLst>
            </a:pPr>
            <a:r>
              <a:rPr lang="en-US" sz="1800" b="1" u="none" strike="noStrike" dirty="0">
                <a:effectLst/>
                <a:latin typeface="Calibri" panose="020F0502020204030204" pitchFamily="34" charset="0"/>
              </a:rPr>
              <a:t>21</a:t>
            </a:r>
            <a:r>
              <a:rPr lang="en-US" sz="1800" u="none" strike="noStrike" dirty="0">
                <a:effectLst/>
                <a:latin typeface="Calibri" panose="020F0502020204030204" pitchFamily="34" charset="0"/>
              </a:rPr>
              <a:t> </a:t>
            </a:r>
            <a:r>
              <a:rPr lang="en-US" sz="1800" dirty="0">
                <a:effectLst/>
                <a:latin typeface="Calibri" panose="020F0502020204030204" pitchFamily="34" charset="0"/>
              </a:rPr>
              <a:t>Yet I planted you a choice vine, </a:t>
            </a:r>
          </a:p>
          <a:p>
            <a:pPr marL="609600" marR="0" indent="-203200">
              <a:lnSpc>
                <a:spcPct val="115000"/>
              </a:lnSpc>
              <a:spcAft>
                <a:spcPts val="1000"/>
              </a:spcAft>
            </a:pPr>
            <a:r>
              <a:rPr lang="en-US" sz="1800" dirty="0">
                <a:effectLst/>
                <a:latin typeface="Calibri" panose="020F0502020204030204" pitchFamily="34" charset="0"/>
              </a:rPr>
              <a:t>wholly of pure seed. </a:t>
            </a:r>
          </a:p>
          <a:p>
            <a:pPr marL="609600" marR="0" indent="-609600">
              <a:lnSpc>
                <a:spcPct val="115000"/>
              </a:lnSpc>
              <a:spcAft>
                <a:spcPts val="1000"/>
              </a:spcAft>
              <a:tabLst>
                <a:tab pos="127000" algn="r"/>
                <a:tab pos="254000" algn="l"/>
              </a:tabLst>
            </a:pPr>
            <a:r>
              <a:rPr lang="en-US" sz="1800" dirty="0">
                <a:effectLst/>
                <a:latin typeface="Calibri" panose="020F0502020204030204" pitchFamily="34" charset="0"/>
              </a:rPr>
              <a:t>How then have you turned degenerate </a:t>
            </a:r>
          </a:p>
          <a:p>
            <a:pPr marL="609600" marR="0" indent="-203200">
              <a:lnSpc>
                <a:spcPct val="115000"/>
              </a:lnSpc>
              <a:spcAft>
                <a:spcPts val="1000"/>
              </a:spcAft>
            </a:pPr>
            <a:r>
              <a:rPr lang="en-US" sz="1800" dirty="0">
                <a:effectLst/>
                <a:latin typeface="Calibri" panose="020F0502020204030204" pitchFamily="34" charset="0"/>
              </a:rPr>
              <a:t>and become a wild vine? </a:t>
            </a:r>
          </a:p>
          <a:p>
            <a:pPr marL="609600" marR="0" indent="-609600">
              <a:lnSpc>
                <a:spcPct val="115000"/>
              </a:lnSpc>
              <a:spcAft>
                <a:spcPts val="1000"/>
              </a:spcAft>
              <a:tabLst>
                <a:tab pos="127000" algn="r"/>
                <a:tab pos="254000" algn="l"/>
              </a:tabLst>
            </a:pPr>
            <a:r>
              <a:rPr lang="en-US" sz="1800" b="1" u="none" strike="noStrike" dirty="0">
                <a:effectLst/>
                <a:latin typeface="Calibri" panose="020F0502020204030204" pitchFamily="34" charset="0"/>
              </a:rPr>
              <a:t>22</a:t>
            </a:r>
            <a:r>
              <a:rPr lang="en-US" sz="1800" u="none" strike="noStrike" dirty="0">
                <a:effectLst/>
                <a:latin typeface="Calibri" panose="020F0502020204030204" pitchFamily="34" charset="0"/>
              </a:rPr>
              <a:t> </a:t>
            </a:r>
            <a:r>
              <a:rPr lang="en-US" sz="1800" dirty="0">
                <a:effectLst/>
                <a:latin typeface="Calibri" panose="020F0502020204030204" pitchFamily="34" charset="0"/>
              </a:rPr>
              <a:t>Though you wash yourself with lye </a:t>
            </a:r>
          </a:p>
          <a:p>
            <a:pPr marL="609600" marR="0" indent="-203200">
              <a:lnSpc>
                <a:spcPct val="115000"/>
              </a:lnSpc>
              <a:spcAft>
                <a:spcPts val="1000"/>
              </a:spcAft>
            </a:pPr>
            <a:r>
              <a:rPr lang="en-US" sz="1800" dirty="0">
                <a:effectLst/>
                <a:latin typeface="Calibri" panose="020F0502020204030204" pitchFamily="34" charset="0"/>
              </a:rPr>
              <a:t>and use much soap, </a:t>
            </a:r>
          </a:p>
          <a:p>
            <a:pPr marL="609600" marR="0" indent="-203200">
              <a:lnSpc>
                <a:spcPct val="115000"/>
              </a:lnSpc>
              <a:spcAft>
                <a:spcPts val="1000"/>
              </a:spcAft>
            </a:pPr>
            <a:r>
              <a:rPr lang="en-US" sz="1800" dirty="0">
                <a:effectLst/>
                <a:latin typeface="Calibri" panose="020F0502020204030204" pitchFamily="34" charset="0"/>
              </a:rPr>
              <a:t>the stain of your guilt is still before me, </a:t>
            </a:r>
          </a:p>
          <a:p>
            <a:pPr marL="1676400" marR="0" indent="-304800">
              <a:lnSpc>
                <a:spcPct val="115000"/>
              </a:lnSpc>
              <a:spcAft>
                <a:spcPts val="1000"/>
              </a:spcAft>
            </a:pPr>
            <a:r>
              <a:rPr lang="en-US" sz="1800" dirty="0">
                <a:effectLst/>
                <a:latin typeface="Calibri" panose="020F0502020204030204" pitchFamily="34" charset="0"/>
              </a:rPr>
              <a:t>declares the Lord </a:t>
            </a:r>
            <a:r>
              <a:rPr lang="en-US" sz="1800" cap="small" dirty="0">
                <a:effectLst/>
                <a:latin typeface="Calibri" panose="020F0502020204030204" pitchFamily="34" charset="0"/>
              </a:rPr>
              <a:t>God</a:t>
            </a:r>
            <a:r>
              <a:rPr lang="en-US" sz="1800" dirty="0">
                <a:effectLst/>
                <a:latin typeface="Calibri" panose="020F0502020204030204" pitchFamily="34" charset="0"/>
              </a:rPr>
              <a:t>. </a:t>
            </a:r>
            <a:endParaRPr lang="en-US" sz="1200" dirty="0">
              <a:effectLst/>
              <a:latin typeface="Calibri" panose="020F0502020204030204" pitchFamily="34" charset="0"/>
            </a:endParaRPr>
          </a:p>
          <a:p>
            <a:pPr marL="609600" marR="0" indent="-203200">
              <a:lnSpc>
                <a:spcPct val="115000"/>
              </a:lnSpc>
              <a:spcAft>
                <a:spcPts val="1000"/>
              </a:spcAft>
            </a:pPr>
            <a:endParaRPr lang="en-US" sz="1200" dirty="0">
              <a:effectLst/>
              <a:latin typeface="Calibri" panose="020F0502020204030204" pitchFamily="34" charset="0"/>
            </a:endParaRPr>
          </a:p>
          <a:p>
            <a:pPr marL="0" marR="0">
              <a:lnSpc>
                <a:spcPct val="115000"/>
              </a:lnSpc>
              <a:spcAft>
                <a:spcPts val="1000"/>
              </a:spcAft>
            </a:pPr>
            <a:r>
              <a:rPr lang="en-US" sz="1200" b="1" dirty="0">
                <a:effectLst/>
                <a:latin typeface="Calibri" panose="020F0502020204030204" pitchFamily="34" charset="0"/>
              </a:rPr>
              <a:t>Psalm 80:8–16 (ESV)</a:t>
            </a:r>
            <a:r>
              <a:rPr lang="en-US" sz="1200" dirty="0">
                <a:effectLst/>
                <a:latin typeface="Calibri" panose="020F0502020204030204" pitchFamily="34" charset="0"/>
              </a:rPr>
              <a:t> </a:t>
            </a:r>
          </a:p>
          <a:p>
            <a:pPr marL="609600" marR="0" indent="-609600">
              <a:lnSpc>
                <a:spcPct val="115000"/>
              </a:lnSpc>
              <a:spcBef>
                <a:spcPts val="1200"/>
              </a:spcBef>
              <a:spcAft>
                <a:spcPts val="1000"/>
              </a:spcAft>
              <a:tabLst>
                <a:tab pos="127000" algn="r"/>
                <a:tab pos="254000" algn="l"/>
              </a:tabLst>
            </a:pPr>
            <a:r>
              <a:rPr lang="en-US" sz="1200" b="1" u="none" strike="noStrike" dirty="0">
                <a:effectLst/>
                <a:latin typeface="Calibri" panose="020F0502020204030204" pitchFamily="34" charset="0"/>
              </a:rPr>
              <a:t>8</a:t>
            </a:r>
            <a:r>
              <a:rPr lang="en-US" sz="1200" u="none" strike="noStrike" dirty="0">
                <a:effectLst/>
                <a:latin typeface="Calibri" panose="020F0502020204030204" pitchFamily="34" charset="0"/>
              </a:rPr>
              <a:t> </a:t>
            </a:r>
            <a:r>
              <a:rPr lang="en-US" sz="1200" dirty="0">
                <a:effectLst/>
                <a:latin typeface="Calibri" panose="020F0502020204030204" pitchFamily="34" charset="0"/>
              </a:rPr>
              <a:t>You brought a vine out of Egypt; </a:t>
            </a:r>
          </a:p>
          <a:p>
            <a:pPr marL="609600" marR="0" indent="-203200">
              <a:lnSpc>
                <a:spcPct val="115000"/>
              </a:lnSpc>
              <a:spcAft>
                <a:spcPts val="1000"/>
              </a:spcAft>
            </a:pPr>
            <a:r>
              <a:rPr lang="en-US" sz="1200" dirty="0">
                <a:effectLst/>
                <a:latin typeface="Calibri" panose="020F0502020204030204" pitchFamily="34" charset="0"/>
              </a:rPr>
              <a:t>you drove out the nations and planted it.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9</a:t>
            </a:r>
            <a:r>
              <a:rPr lang="en-US" sz="1200" u="none" strike="noStrike" dirty="0">
                <a:effectLst/>
                <a:latin typeface="Calibri" panose="020F0502020204030204" pitchFamily="34" charset="0"/>
              </a:rPr>
              <a:t> </a:t>
            </a:r>
            <a:r>
              <a:rPr lang="en-US" sz="1200" dirty="0">
                <a:effectLst/>
                <a:latin typeface="Calibri" panose="020F0502020204030204" pitchFamily="34" charset="0"/>
              </a:rPr>
              <a:t>You cleared the ground for it; </a:t>
            </a:r>
          </a:p>
          <a:p>
            <a:pPr marL="609600" marR="0" indent="-203200">
              <a:lnSpc>
                <a:spcPct val="115000"/>
              </a:lnSpc>
              <a:spcAft>
                <a:spcPts val="1000"/>
              </a:spcAft>
            </a:pPr>
            <a:r>
              <a:rPr lang="en-US" sz="1200" dirty="0">
                <a:effectLst/>
                <a:latin typeface="Calibri" panose="020F0502020204030204" pitchFamily="34" charset="0"/>
              </a:rPr>
              <a:t>it took deep root and filled the land.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10</a:t>
            </a:r>
            <a:r>
              <a:rPr lang="en-US" sz="1200" u="none" strike="noStrike" dirty="0">
                <a:effectLst/>
                <a:latin typeface="Calibri" panose="020F0502020204030204" pitchFamily="34" charset="0"/>
              </a:rPr>
              <a:t> </a:t>
            </a:r>
            <a:r>
              <a:rPr lang="en-US" sz="1200" dirty="0">
                <a:effectLst/>
                <a:latin typeface="Calibri" panose="020F0502020204030204" pitchFamily="34" charset="0"/>
              </a:rPr>
              <a:t>The mountains were covered with its shade, </a:t>
            </a:r>
          </a:p>
          <a:p>
            <a:pPr marL="609600" marR="0" indent="-203200">
              <a:lnSpc>
                <a:spcPct val="115000"/>
              </a:lnSpc>
              <a:spcAft>
                <a:spcPts val="1000"/>
              </a:spcAft>
            </a:pPr>
            <a:r>
              <a:rPr lang="en-US" sz="1200" dirty="0">
                <a:effectLst/>
                <a:latin typeface="Calibri" panose="020F0502020204030204" pitchFamily="34" charset="0"/>
              </a:rPr>
              <a:t>the mighty cedars with its branches.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11</a:t>
            </a:r>
            <a:r>
              <a:rPr lang="en-US" sz="1200" u="none" strike="noStrike" dirty="0">
                <a:effectLst/>
                <a:latin typeface="Calibri" panose="020F0502020204030204" pitchFamily="34" charset="0"/>
              </a:rPr>
              <a:t> </a:t>
            </a:r>
            <a:r>
              <a:rPr lang="en-US" sz="1200" dirty="0">
                <a:effectLst/>
                <a:latin typeface="Calibri" panose="020F0502020204030204" pitchFamily="34" charset="0"/>
              </a:rPr>
              <a:t>It sent out its branches to the sea </a:t>
            </a:r>
          </a:p>
          <a:p>
            <a:pPr marL="609600" marR="0" indent="-203200">
              <a:lnSpc>
                <a:spcPct val="115000"/>
              </a:lnSpc>
              <a:spcAft>
                <a:spcPts val="1000"/>
              </a:spcAft>
            </a:pPr>
            <a:r>
              <a:rPr lang="en-US" sz="1200" dirty="0">
                <a:effectLst/>
                <a:latin typeface="Calibri" panose="020F0502020204030204" pitchFamily="34" charset="0"/>
              </a:rPr>
              <a:t>and its shoots to the River.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12</a:t>
            </a:r>
            <a:r>
              <a:rPr lang="en-US" sz="1200" u="none" strike="noStrike" dirty="0">
                <a:effectLst/>
                <a:latin typeface="Calibri" panose="020F0502020204030204" pitchFamily="34" charset="0"/>
              </a:rPr>
              <a:t> </a:t>
            </a:r>
            <a:r>
              <a:rPr lang="en-US" sz="1200" dirty="0">
                <a:effectLst/>
                <a:latin typeface="Calibri" panose="020F0502020204030204" pitchFamily="34" charset="0"/>
              </a:rPr>
              <a:t>Why then have you broken down its walls, </a:t>
            </a:r>
          </a:p>
          <a:p>
            <a:pPr marL="609600" marR="0" indent="-203200">
              <a:lnSpc>
                <a:spcPct val="115000"/>
              </a:lnSpc>
              <a:spcAft>
                <a:spcPts val="1000"/>
              </a:spcAft>
            </a:pPr>
            <a:r>
              <a:rPr lang="en-US" sz="1200" dirty="0">
                <a:effectLst/>
                <a:latin typeface="Calibri" panose="020F0502020204030204" pitchFamily="34" charset="0"/>
              </a:rPr>
              <a:t>so that all who pass along the way pluck its fruit?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13</a:t>
            </a:r>
            <a:r>
              <a:rPr lang="en-US" sz="1200" u="none" strike="noStrike" dirty="0">
                <a:effectLst/>
                <a:latin typeface="Calibri" panose="020F0502020204030204" pitchFamily="34" charset="0"/>
              </a:rPr>
              <a:t> </a:t>
            </a:r>
            <a:r>
              <a:rPr lang="en-US" sz="1200" dirty="0">
                <a:effectLst/>
                <a:latin typeface="Calibri" panose="020F0502020204030204" pitchFamily="34" charset="0"/>
              </a:rPr>
              <a:t>The boar from the forest ravages it, </a:t>
            </a:r>
          </a:p>
          <a:p>
            <a:pPr marL="609600" marR="0" indent="-203200">
              <a:lnSpc>
                <a:spcPct val="115000"/>
              </a:lnSpc>
              <a:spcAft>
                <a:spcPts val="1000"/>
              </a:spcAft>
            </a:pPr>
            <a:r>
              <a:rPr lang="en-US" sz="1200" dirty="0">
                <a:effectLst/>
                <a:latin typeface="Calibri" panose="020F0502020204030204" pitchFamily="34" charset="0"/>
              </a:rPr>
              <a:t>and all that move in the field feed on it. </a:t>
            </a:r>
          </a:p>
          <a:p>
            <a:pPr marL="609600" marR="0" indent="-609600">
              <a:lnSpc>
                <a:spcPct val="115000"/>
              </a:lnSpc>
              <a:spcBef>
                <a:spcPts val="1200"/>
              </a:spcBef>
              <a:spcAft>
                <a:spcPts val="1000"/>
              </a:spcAft>
              <a:tabLst>
                <a:tab pos="127000" algn="r"/>
                <a:tab pos="254000" algn="l"/>
              </a:tabLst>
            </a:pPr>
            <a:r>
              <a:rPr lang="en-US" sz="1200" b="1" u="none" strike="noStrike" dirty="0">
                <a:effectLst/>
                <a:latin typeface="Calibri" panose="020F0502020204030204" pitchFamily="34" charset="0"/>
              </a:rPr>
              <a:t>14</a:t>
            </a:r>
            <a:r>
              <a:rPr lang="en-US" sz="1200" u="none" strike="noStrike" dirty="0">
                <a:effectLst/>
                <a:latin typeface="Calibri" panose="020F0502020204030204" pitchFamily="34" charset="0"/>
              </a:rPr>
              <a:t> </a:t>
            </a:r>
            <a:r>
              <a:rPr lang="en-US" sz="1200" dirty="0">
                <a:effectLst/>
                <a:latin typeface="Calibri" panose="020F0502020204030204" pitchFamily="34" charset="0"/>
              </a:rPr>
              <a:t>Turn again, O God of hosts! </a:t>
            </a:r>
          </a:p>
          <a:p>
            <a:pPr marL="609600" marR="0" indent="-203200">
              <a:lnSpc>
                <a:spcPct val="115000"/>
              </a:lnSpc>
              <a:spcAft>
                <a:spcPts val="1000"/>
              </a:spcAft>
            </a:pPr>
            <a:r>
              <a:rPr lang="en-US" sz="1200" dirty="0">
                <a:effectLst/>
                <a:latin typeface="Calibri" panose="020F0502020204030204" pitchFamily="34" charset="0"/>
              </a:rPr>
              <a:t>Look down from heaven, and see; </a:t>
            </a:r>
          </a:p>
          <a:p>
            <a:pPr marL="609600" marR="0" indent="-609600">
              <a:lnSpc>
                <a:spcPct val="115000"/>
              </a:lnSpc>
              <a:spcAft>
                <a:spcPts val="1000"/>
              </a:spcAft>
              <a:tabLst>
                <a:tab pos="127000" algn="r"/>
                <a:tab pos="254000" algn="l"/>
              </a:tabLst>
            </a:pPr>
            <a:r>
              <a:rPr lang="en-US" sz="1200" dirty="0">
                <a:effectLst/>
                <a:latin typeface="Calibri" panose="020F0502020204030204" pitchFamily="34" charset="0"/>
              </a:rPr>
              <a:t>have regard for this vine, </a:t>
            </a:r>
          </a:p>
          <a:p>
            <a:pPr marL="609600" marR="0" indent="-609600">
              <a:lnSpc>
                <a:spcPct val="115000"/>
              </a:lnSpc>
              <a:spcAft>
                <a:spcPts val="1000"/>
              </a:spcAft>
              <a:tabLst>
                <a:tab pos="127000" algn="r"/>
                <a:tab pos="406400" algn="l"/>
              </a:tabLst>
            </a:pPr>
            <a:r>
              <a:rPr lang="en-US" sz="1200" b="1" u="none" strike="noStrike" dirty="0">
                <a:effectLst/>
                <a:latin typeface="Calibri" panose="020F0502020204030204" pitchFamily="34" charset="0"/>
              </a:rPr>
              <a:t>15</a:t>
            </a:r>
            <a:r>
              <a:rPr lang="en-US" sz="1200" u="none" strike="noStrike" dirty="0">
                <a:effectLst/>
                <a:latin typeface="Calibri" panose="020F0502020204030204" pitchFamily="34" charset="0"/>
              </a:rPr>
              <a:t> </a:t>
            </a:r>
            <a:r>
              <a:rPr lang="en-US" sz="1200" dirty="0">
                <a:effectLst/>
                <a:latin typeface="Calibri" panose="020F0502020204030204" pitchFamily="34" charset="0"/>
              </a:rPr>
              <a:t>the stock that your right hand planted, </a:t>
            </a:r>
          </a:p>
          <a:p>
            <a:pPr marL="609600" marR="0" indent="-203200">
              <a:lnSpc>
                <a:spcPct val="115000"/>
              </a:lnSpc>
              <a:spcAft>
                <a:spcPts val="1000"/>
              </a:spcAft>
            </a:pPr>
            <a:r>
              <a:rPr lang="en-US" sz="1200" dirty="0">
                <a:effectLst/>
                <a:latin typeface="Calibri" panose="020F0502020204030204" pitchFamily="34" charset="0"/>
              </a:rPr>
              <a:t>and for the son whom you made strong for yourself. </a:t>
            </a:r>
          </a:p>
          <a:p>
            <a:pPr marL="609600" marR="0" indent="-609600">
              <a:lnSpc>
                <a:spcPct val="115000"/>
              </a:lnSpc>
              <a:spcAft>
                <a:spcPts val="1000"/>
              </a:spcAft>
              <a:tabLst>
                <a:tab pos="127000" algn="r"/>
                <a:tab pos="254000" algn="l"/>
              </a:tabLst>
            </a:pPr>
            <a:r>
              <a:rPr lang="en-US" sz="1200" b="1" u="none" strike="noStrike" dirty="0">
                <a:effectLst/>
                <a:latin typeface="Calibri" panose="020F0502020204030204" pitchFamily="34" charset="0"/>
              </a:rPr>
              <a:t>16</a:t>
            </a:r>
            <a:r>
              <a:rPr lang="en-US" sz="1200" u="none" strike="noStrike" dirty="0">
                <a:effectLst/>
                <a:latin typeface="Calibri" panose="020F0502020204030204" pitchFamily="34" charset="0"/>
              </a:rPr>
              <a:t> </a:t>
            </a:r>
            <a:r>
              <a:rPr lang="en-US" sz="1200" dirty="0">
                <a:effectLst/>
                <a:latin typeface="Calibri" panose="020F0502020204030204" pitchFamily="34" charset="0"/>
              </a:rPr>
              <a:t>They have burned it with fire; they have cut it down; </a:t>
            </a:r>
          </a:p>
          <a:p>
            <a:pPr marL="609600" marR="0" indent="-203200">
              <a:lnSpc>
                <a:spcPct val="115000"/>
              </a:lnSpc>
              <a:spcAft>
                <a:spcPts val="1000"/>
              </a:spcAft>
            </a:pPr>
            <a:r>
              <a:rPr lang="en-US" sz="1200" dirty="0">
                <a:effectLst/>
                <a:latin typeface="Calibri" panose="020F0502020204030204" pitchFamily="34" charset="0"/>
              </a:rPr>
              <a:t>may they perish at the rebuke of your face! </a:t>
            </a:r>
          </a:p>
          <a:p>
            <a:pPr marL="609600" marR="0" indent="-203200">
              <a:lnSpc>
                <a:spcPct val="115000"/>
              </a:lnSpc>
              <a:spcAft>
                <a:spcPts val="1000"/>
              </a:spcAft>
            </a:pPr>
            <a:endParaRPr lang="en-US" sz="1200" dirty="0">
              <a:effectLst/>
              <a:latin typeface="Calibri" panose="020F0502020204030204" pitchFamily="34" charset="0"/>
            </a:endParaRPr>
          </a:p>
          <a:p>
            <a:endParaRPr lang="en-GB" dirty="0"/>
          </a:p>
          <a:p>
            <a:endParaRPr lang="en-GB" dirty="0"/>
          </a:p>
          <a:p>
            <a:pPr marL="0" indent="0" rtl="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rtl="0"/>
            <a:fld id="{4BD6FFF6-EFF5-46FA-B62C-F141E1274D59}" type="slidenum">
              <a:rPr lang="en-GB" smtClean="0"/>
              <a:t>2</a:t>
            </a:fld>
            <a:endParaRPr lang="en-GB" dirty="0"/>
          </a:p>
        </p:txBody>
      </p:sp>
    </p:spTree>
    <p:extLst>
      <p:ext uri="{BB962C8B-B14F-4D97-AF65-F5344CB8AC3E}">
        <p14:creationId xmlns:p14="http://schemas.microsoft.com/office/powerpoint/2010/main" val="96333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5459E-F868-7E8F-17C3-1BA97244A6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FA270-EF7D-D204-35DF-12DEC26E009C}"/>
              </a:ext>
            </a:extLst>
          </p:cNvPr>
          <p:cNvSpPr>
            <a:spLocks noGrp="1" noRot="1" noChangeAspect="1"/>
          </p:cNvSpPr>
          <p:nvPr>
            <p:ph type="sldImg"/>
          </p:nvPr>
        </p:nvSpPr>
        <p:spPr>
          <a:xfrm>
            <a:off x="1577975" y="522288"/>
            <a:ext cx="3702050" cy="2082800"/>
          </a:xfrm>
        </p:spPr>
      </p:sp>
      <p:sp>
        <p:nvSpPr>
          <p:cNvPr id="3" name="Notes Placeholder 2">
            <a:extLst>
              <a:ext uri="{FF2B5EF4-FFF2-40B4-BE49-F238E27FC236}">
                <a16:creationId xmlns:a16="http://schemas.microsoft.com/office/drawing/2014/main" id="{0F9FB1D4-2141-A4B3-A739-29A66CC341B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D300B2B-9212-337B-0046-B541BADE4576}"/>
              </a:ext>
            </a:extLst>
          </p:cNvPr>
          <p:cNvSpPr>
            <a:spLocks noGrp="1"/>
          </p:cNvSpPr>
          <p:nvPr>
            <p:ph type="sldNum" sz="quarter" idx="10"/>
          </p:nvPr>
        </p:nvSpPr>
        <p:spPr/>
        <p:txBody>
          <a:bodyPr/>
          <a:lstStyle/>
          <a:p>
            <a:pPr rtl="0"/>
            <a:fld id="{4BD6FFF6-EFF5-46FA-B62C-F141E1274D59}" type="slidenum">
              <a:rPr lang="en-GB" smtClean="0"/>
              <a:t>3</a:t>
            </a:fld>
            <a:endParaRPr lang="en-GB" dirty="0"/>
          </a:p>
        </p:txBody>
      </p:sp>
    </p:spTree>
    <p:extLst>
      <p:ext uri="{BB962C8B-B14F-4D97-AF65-F5344CB8AC3E}">
        <p14:creationId xmlns:p14="http://schemas.microsoft.com/office/powerpoint/2010/main" val="1134062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7975" y="522288"/>
            <a:ext cx="3702050" cy="2082800"/>
          </a:xfrm>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US" dirty="0"/>
              <a:t>What does this tell us about Jesus?</a:t>
            </a:r>
          </a:p>
          <a:p>
            <a:pPr marL="171450" indent="-171450" rtl="0">
              <a:buFont typeface="Arial" panose="020B0604020202020204" pitchFamily="34" charset="0"/>
              <a:buChar char="•"/>
            </a:pPr>
            <a:r>
              <a:rPr lang="en-US" dirty="0"/>
              <a:t>What does it tell us about us, and our relationship to Jesus?</a:t>
            </a:r>
          </a:p>
          <a:p>
            <a:pPr marL="171450" indent="-171450" rtl="0">
              <a:buFont typeface="Arial" panose="020B0604020202020204" pitchFamily="34" charset="0"/>
              <a:buChar char="•"/>
            </a:pPr>
            <a:r>
              <a:rPr lang="en-US" dirty="0"/>
              <a:t>How do we communicate this to the world?</a:t>
            </a:r>
          </a:p>
          <a:p>
            <a:endParaRPr lang="en-GB" dirty="0"/>
          </a:p>
          <a:p>
            <a:pPr marL="0" marR="0">
              <a:lnSpc>
                <a:spcPct val="115000"/>
              </a:lnSpc>
              <a:spcAft>
                <a:spcPts val="1000"/>
              </a:spcAft>
            </a:pPr>
            <a:r>
              <a:rPr lang="en-US" sz="1800" b="1" dirty="0">
                <a:effectLst/>
                <a:latin typeface="Calibri" panose="020F0502020204030204" pitchFamily="34" charset="0"/>
              </a:rPr>
              <a:t>Ephesians 2:4–10 (ESV)</a:t>
            </a:r>
            <a:r>
              <a:rPr lang="en-US" sz="1800" dirty="0">
                <a:effectLst/>
                <a:latin typeface="Calibri" panose="020F0502020204030204" pitchFamily="34" charset="0"/>
              </a:rPr>
              <a:t> </a:t>
            </a:r>
          </a:p>
          <a:p>
            <a:pPr marL="0" marR="0">
              <a:lnSpc>
                <a:spcPct val="115000"/>
              </a:lnSpc>
              <a:spcAft>
                <a:spcPts val="1000"/>
              </a:spcAft>
            </a:pPr>
            <a:r>
              <a:rPr lang="en-US" sz="1800" b="1" u="none" strike="noStrike" dirty="0">
                <a:effectLst/>
                <a:latin typeface="Calibri" panose="020F0502020204030204" pitchFamily="34" charset="0"/>
              </a:rPr>
              <a:t>4</a:t>
            </a:r>
            <a:r>
              <a:rPr lang="en-US" sz="1800" u="none" strike="noStrike" dirty="0">
                <a:effectLst/>
                <a:latin typeface="Calibri" panose="020F0502020204030204" pitchFamily="34" charset="0"/>
              </a:rPr>
              <a:t> </a:t>
            </a:r>
            <a:r>
              <a:rPr lang="en-US" sz="1800" dirty="0">
                <a:effectLst/>
                <a:latin typeface="Calibri" panose="020F0502020204030204" pitchFamily="34" charset="0"/>
              </a:rPr>
              <a:t>But God, </a:t>
            </a:r>
            <a:r>
              <a:rPr lang="en-US" sz="1800" b="1" dirty="0">
                <a:effectLst/>
                <a:latin typeface="Calibri" panose="020F0502020204030204" pitchFamily="34" charset="0"/>
              </a:rPr>
              <a:t>being rich in mercy, because of the great love with which he loved us</a:t>
            </a:r>
            <a:r>
              <a:rPr lang="en-US" sz="1800" dirty="0">
                <a:effectLst/>
                <a:latin typeface="Calibri" panose="020F0502020204030204" pitchFamily="34" charset="0"/>
              </a:rPr>
              <a:t>, </a:t>
            </a:r>
            <a:r>
              <a:rPr lang="en-US" sz="1800" b="1" u="none" strike="noStrike" dirty="0">
                <a:effectLst/>
                <a:latin typeface="Calibri" panose="020F0502020204030204" pitchFamily="34" charset="0"/>
              </a:rPr>
              <a:t>5</a:t>
            </a:r>
            <a:r>
              <a:rPr lang="en-US" sz="1800" u="none" strike="noStrike" dirty="0">
                <a:effectLst/>
                <a:latin typeface="Calibri" panose="020F0502020204030204" pitchFamily="34" charset="0"/>
              </a:rPr>
              <a:t> </a:t>
            </a:r>
            <a:r>
              <a:rPr lang="en-US" sz="1800" dirty="0">
                <a:effectLst/>
                <a:latin typeface="Calibri" panose="020F0502020204030204" pitchFamily="34" charset="0"/>
              </a:rPr>
              <a:t>even when we were dead in our trespasses, made us </a:t>
            </a:r>
            <a:r>
              <a:rPr lang="en-US" sz="1800" b="1" dirty="0">
                <a:effectLst/>
                <a:latin typeface="Calibri" panose="020F0502020204030204" pitchFamily="34" charset="0"/>
              </a:rPr>
              <a:t>alive together with Christ</a:t>
            </a:r>
            <a:r>
              <a:rPr lang="en-US" sz="1800" dirty="0">
                <a:effectLst/>
                <a:latin typeface="Calibri" panose="020F0502020204030204" pitchFamily="34" charset="0"/>
              </a:rPr>
              <a:t>—by grace you have been saved— </a:t>
            </a:r>
            <a:r>
              <a:rPr lang="en-US" sz="1800" b="1" u="none" strike="noStrike" dirty="0">
                <a:effectLst/>
                <a:latin typeface="Calibri" panose="020F0502020204030204" pitchFamily="34" charset="0"/>
              </a:rPr>
              <a:t>6</a:t>
            </a:r>
            <a:r>
              <a:rPr lang="en-US" sz="1800" u="none" strike="noStrike" dirty="0">
                <a:effectLst/>
                <a:latin typeface="Calibri" panose="020F0502020204030204" pitchFamily="34" charset="0"/>
              </a:rPr>
              <a:t> </a:t>
            </a:r>
            <a:r>
              <a:rPr lang="en-US" sz="1800" dirty="0">
                <a:effectLst/>
                <a:latin typeface="Calibri" panose="020F0502020204030204" pitchFamily="34" charset="0"/>
              </a:rPr>
              <a:t>and raised us up with him and seated us with him in the heavenly places in Christ Jesus, </a:t>
            </a:r>
            <a:r>
              <a:rPr lang="en-US" sz="1800" b="1" u="none" strike="noStrike" dirty="0">
                <a:effectLst/>
                <a:latin typeface="Calibri" panose="020F0502020204030204" pitchFamily="34" charset="0"/>
              </a:rPr>
              <a:t>7</a:t>
            </a:r>
            <a:r>
              <a:rPr lang="en-US" sz="1800" u="none" strike="noStrike" dirty="0">
                <a:effectLst/>
                <a:latin typeface="Calibri" panose="020F0502020204030204" pitchFamily="34" charset="0"/>
              </a:rPr>
              <a:t> </a:t>
            </a:r>
            <a:r>
              <a:rPr lang="en-US" sz="1800" dirty="0">
                <a:effectLst/>
                <a:latin typeface="Calibri" panose="020F0502020204030204" pitchFamily="34" charset="0"/>
              </a:rPr>
              <a:t>so that in the coming ages he might show the </a:t>
            </a:r>
            <a:r>
              <a:rPr lang="en-US" sz="1800" b="1" dirty="0">
                <a:effectLst/>
                <a:latin typeface="Calibri" panose="020F0502020204030204" pitchFamily="34" charset="0"/>
              </a:rPr>
              <a:t>immeasurable riches of his grace in kindness toward us</a:t>
            </a:r>
            <a:r>
              <a:rPr lang="en-US" sz="1800" dirty="0">
                <a:effectLst/>
                <a:latin typeface="Calibri" panose="020F0502020204030204" pitchFamily="34" charset="0"/>
              </a:rPr>
              <a:t> in Christ Jesus. </a:t>
            </a:r>
            <a:r>
              <a:rPr lang="en-US" sz="1800" b="1" u="none" strike="noStrike" dirty="0">
                <a:effectLst/>
                <a:latin typeface="Calibri" panose="020F0502020204030204" pitchFamily="34" charset="0"/>
              </a:rPr>
              <a:t>8</a:t>
            </a:r>
            <a:r>
              <a:rPr lang="en-US" sz="1800" u="none" strike="noStrike" dirty="0">
                <a:effectLst/>
                <a:latin typeface="Calibri" panose="020F0502020204030204" pitchFamily="34" charset="0"/>
              </a:rPr>
              <a:t> </a:t>
            </a:r>
            <a:r>
              <a:rPr lang="en-US" sz="1800" b="1" dirty="0">
                <a:effectLst/>
                <a:latin typeface="Calibri" panose="020F0502020204030204" pitchFamily="34" charset="0"/>
              </a:rPr>
              <a:t>For by grace you have been saved through faith</a:t>
            </a:r>
            <a:r>
              <a:rPr lang="en-US" sz="1800" dirty="0">
                <a:effectLst/>
                <a:latin typeface="Calibri" panose="020F0502020204030204" pitchFamily="34" charset="0"/>
              </a:rPr>
              <a:t>. And this is not your own doing; it is the gift of God, </a:t>
            </a:r>
            <a:r>
              <a:rPr lang="en-US" sz="1800" b="1" u="none" strike="noStrike" dirty="0">
                <a:effectLst/>
                <a:latin typeface="Calibri" panose="020F0502020204030204" pitchFamily="34" charset="0"/>
              </a:rPr>
              <a:t>9</a:t>
            </a:r>
            <a:r>
              <a:rPr lang="en-US" sz="1800" u="none" strike="noStrike" dirty="0">
                <a:effectLst/>
                <a:latin typeface="Calibri" panose="020F0502020204030204" pitchFamily="34" charset="0"/>
              </a:rPr>
              <a:t> </a:t>
            </a:r>
            <a:r>
              <a:rPr lang="en-US" sz="1800" dirty="0">
                <a:effectLst/>
                <a:latin typeface="Calibri" panose="020F0502020204030204" pitchFamily="34" charset="0"/>
              </a:rPr>
              <a:t>not a result of works, so that no one may boast. </a:t>
            </a:r>
            <a:r>
              <a:rPr lang="en-US" sz="1800" b="1" u="none" strike="noStrike" dirty="0">
                <a:effectLst/>
                <a:latin typeface="Calibri" panose="020F0502020204030204" pitchFamily="34" charset="0"/>
              </a:rPr>
              <a:t>10</a:t>
            </a:r>
            <a:r>
              <a:rPr lang="en-US" sz="1800" u="none" strike="noStrike" dirty="0">
                <a:effectLst/>
                <a:latin typeface="Calibri" panose="020F0502020204030204" pitchFamily="34" charset="0"/>
              </a:rPr>
              <a:t> </a:t>
            </a:r>
            <a:r>
              <a:rPr lang="en-US" sz="1800" b="1" dirty="0">
                <a:effectLst/>
                <a:latin typeface="Calibri" panose="020F0502020204030204" pitchFamily="34" charset="0"/>
              </a:rPr>
              <a:t>For we are his workmanship, created in Christ Jesus for good works</a:t>
            </a:r>
            <a:r>
              <a:rPr lang="en-US" sz="1800" dirty="0">
                <a:effectLst/>
                <a:latin typeface="Calibri" panose="020F0502020204030204" pitchFamily="34" charset="0"/>
              </a:rPr>
              <a:t>, which God prepared beforehand, that we should walk in them. </a:t>
            </a:r>
          </a:p>
          <a:p>
            <a:endParaRPr lang="en-GB" dirty="0"/>
          </a:p>
        </p:txBody>
      </p:sp>
      <p:sp>
        <p:nvSpPr>
          <p:cNvPr id="4" name="Slide Number Placeholder 3"/>
          <p:cNvSpPr>
            <a:spLocks noGrp="1"/>
          </p:cNvSpPr>
          <p:nvPr>
            <p:ph type="sldNum" sz="quarter" idx="5"/>
          </p:nvPr>
        </p:nvSpPr>
        <p:spPr/>
        <p:txBody>
          <a:bodyPr/>
          <a:lstStyle/>
          <a:p>
            <a:pPr rtl="0"/>
            <a:fld id="{4BD6FFF6-EFF5-46FA-B62C-F141E1274D59}" type="slidenum">
              <a:rPr lang="en-GB" noProof="0" smtClean="0"/>
              <a:t>4</a:t>
            </a:fld>
            <a:endParaRPr lang="en-GB" noProof="0" dirty="0"/>
          </a:p>
        </p:txBody>
      </p:sp>
    </p:spTree>
    <p:extLst>
      <p:ext uri="{BB962C8B-B14F-4D97-AF65-F5344CB8AC3E}">
        <p14:creationId xmlns:p14="http://schemas.microsoft.com/office/powerpoint/2010/main" val="2084398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1A720-FB77-B6C9-FF63-53A52815C6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961D89-206F-CFAE-DA68-F0FFFFECA8D5}"/>
              </a:ext>
            </a:extLst>
          </p:cNvPr>
          <p:cNvSpPr>
            <a:spLocks noGrp="1" noRot="1" noChangeAspect="1"/>
          </p:cNvSpPr>
          <p:nvPr>
            <p:ph type="sldImg"/>
          </p:nvPr>
        </p:nvSpPr>
        <p:spPr>
          <a:xfrm>
            <a:off x="1577975" y="522288"/>
            <a:ext cx="3702050" cy="2082800"/>
          </a:xfrm>
        </p:spPr>
      </p:sp>
      <p:sp>
        <p:nvSpPr>
          <p:cNvPr id="3" name="Notes Placeholder 2">
            <a:extLst>
              <a:ext uri="{FF2B5EF4-FFF2-40B4-BE49-F238E27FC236}">
                <a16:creationId xmlns:a16="http://schemas.microsoft.com/office/drawing/2014/main" id="{5A74FAA4-81DE-F2F4-1AD8-AE6848596405}"/>
              </a:ext>
            </a:extLst>
          </p:cNvPr>
          <p:cNvSpPr>
            <a:spLocks noGrp="1"/>
          </p:cNvSpPr>
          <p:nvPr>
            <p:ph type="body" idx="1"/>
          </p:nvPr>
        </p:nvSpPr>
        <p:spPr/>
        <p:txBody>
          <a:bodyPr/>
          <a:lstStyle/>
          <a:p>
            <a:pPr marL="171450" indent="-171450" rtl="0">
              <a:buFont typeface="Arial" panose="020B0604020202020204" pitchFamily="34" charset="0"/>
              <a:buChar char="•"/>
            </a:pPr>
            <a:r>
              <a:rPr lang="en-US" dirty="0"/>
              <a:t>How does the Father relate to this?</a:t>
            </a:r>
          </a:p>
          <a:p>
            <a:endParaRPr lang="en-GB" dirty="0"/>
          </a:p>
        </p:txBody>
      </p:sp>
      <p:sp>
        <p:nvSpPr>
          <p:cNvPr id="4" name="Slide Number Placeholder 3">
            <a:extLst>
              <a:ext uri="{FF2B5EF4-FFF2-40B4-BE49-F238E27FC236}">
                <a16:creationId xmlns:a16="http://schemas.microsoft.com/office/drawing/2014/main" id="{642BDA00-80B7-7B2E-2A60-6A48D8026B03}"/>
              </a:ext>
            </a:extLst>
          </p:cNvPr>
          <p:cNvSpPr>
            <a:spLocks noGrp="1"/>
          </p:cNvSpPr>
          <p:nvPr>
            <p:ph type="sldNum" sz="quarter" idx="10"/>
          </p:nvPr>
        </p:nvSpPr>
        <p:spPr/>
        <p:txBody>
          <a:bodyPr/>
          <a:lstStyle/>
          <a:p>
            <a:pPr rtl="0"/>
            <a:fld id="{4BD6FFF6-EFF5-46FA-B62C-F141E1274D59}" type="slidenum">
              <a:rPr lang="en-GB" smtClean="0"/>
              <a:t>5</a:t>
            </a:fld>
            <a:endParaRPr lang="en-GB" dirty="0"/>
          </a:p>
        </p:txBody>
      </p:sp>
    </p:spTree>
    <p:extLst>
      <p:ext uri="{BB962C8B-B14F-4D97-AF65-F5344CB8AC3E}">
        <p14:creationId xmlns:p14="http://schemas.microsoft.com/office/powerpoint/2010/main" val="2077845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7975" y="522288"/>
            <a:ext cx="3702050" cy="2082800"/>
          </a:xfrm>
        </p:spPr>
      </p:sp>
      <p:sp>
        <p:nvSpPr>
          <p:cNvPr id="3" name="Notes Placeholder 2"/>
          <p:cNvSpPr>
            <a:spLocks noGrp="1"/>
          </p:cNvSpPr>
          <p:nvPr>
            <p:ph type="body" idx="1"/>
          </p:nvPr>
        </p:nvSpPr>
        <p:spPr/>
        <p:txBody>
          <a:bodyPr/>
          <a:lstStyle/>
          <a:p>
            <a:pPr marL="0" marR="0">
              <a:lnSpc>
                <a:spcPct val="115000"/>
              </a:lnSpc>
              <a:spcAft>
                <a:spcPts val="1000"/>
              </a:spcAft>
            </a:pPr>
            <a:r>
              <a:rPr lang="en-US" sz="1200" b="1" dirty="0">
                <a:effectLst/>
                <a:latin typeface="Calibri" panose="020F0502020204030204" pitchFamily="34" charset="0"/>
              </a:rPr>
              <a:t>Ephesians 5:8–14 (ESV)</a:t>
            </a:r>
            <a:r>
              <a:rPr lang="en-US" sz="1200" dirty="0">
                <a:effectLst/>
                <a:latin typeface="Calibri" panose="020F0502020204030204" pitchFamily="34" charset="0"/>
              </a:rPr>
              <a:t> </a:t>
            </a:r>
          </a:p>
          <a:p>
            <a:pPr marL="0" marR="0">
              <a:lnSpc>
                <a:spcPct val="115000"/>
              </a:lnSpc>
              <a:spcAft>
                <a:spcPts val="1000"/>
              </a:spcAft>
            </a:pPr>
            <a:r>
              <a:rPr lang="en-US" sz="1200" b="1" u="none" strike="noStrike" dirty="0">
                <a:effectLst/>
                <a:latin typeface="Calibri" panose="020F0502020204030204" pitchFamily="34" charset="0"/>
              </a:rPr>
              <a:t>8</a:t>
            </a:r>
            <a:r>
              <a:rPr lang="en-US" sz="1200" u="none" strike="noStrike" dirty="0">
                <a:effectLst/>
                <a:latin typeface="Calibri" panose="020F0502020204030204" pitchFamily="34" charset="0"/>
              </a:rPr>
              <a:t> </a:t>
            </a:r>
            <a:r>
              <a:rPr lang="en-US" sz="1200" dirty="0">
                <a:effectLst/>
                <a:latin typeface="Calibri" panose="020F0502020204030204" pitchFamily="34" charset="0"/>
              </a:rPr>
              <a:t>for at one time you were darkness, but now you are light in the Lord. Walk as children of light </a:t>
            </a:r>
            <a:r>
              <a:rPr lang="en-US" sz="1200" b="1" u="none" strike="noStrike" dirty="0">
                <a:effectLst/>
                <a:latin typeface="Calibri" panose="020F0502020204030204" pitchFamily="34" charset="0"/>
              </a:rPr>
              <a:t>9</a:t>
            </a:r>
            <a:r>
              <a:rPr lang="en-US" sz="1200" u="none" strike="noStrike" dirty="0">
                <a:effectLst/>
                <a:latin typeface="Calibri" panose="020F0502020204030204" pitchFamily="34" charset="0"/>
              </a:rPr>
              <a:t> </a:t>
            </a:r>
            <a:r>
              <a:rPr lang="en-US" sz="1200" dirty="0">
                <a:effectLst/>
                <a:latin typeface="Calibri" panose="020F0502020204030204" pitchFamily="34" charset="0"/>
              </a:rPr>
              <a:t>(for the fruit of light is found in all that is good and right and true), </a:t>
            </a:r>
            <a:r>
              <a:rPr lang="en-US" sz="1200" b="1" u="none" strike="noStrike" dirty="0">
                <a:effectLst/>
                <a:latin typeface="Calibri" panose="020F0502020204030204" pitchFamily="34" charset="0"/>
              </a:rPr>
              <a:t>10</a:t>
            </a:r>
            <a:r>
              <a:rPr lang="en-US" sz="1200" u="none" strike="noStrike" dirty="0">
                <a:effectLst/>
                <a:latin typeface="Calibri" panose="020F0502020204030204" pitchFamily="34" charset="0"/>
              </a:rPr>
              <a:t> </a:t>
            </a:r>
            <a:r>
              <a:rPr lang="en-US" sz="1200" dirty="0">
                <a:effectLst/>
                <a:latin typeface="Calibri" panose="020F0502020204030204" pitchFamily="34" charset="0"/>
              </a:rPr>
              <a:t>and try to discern what is pleasing to the Lord. </a:t>
            </a:r>
            <a:r>
              <a:rPr lang="en-US" sz="1200" b="1" u="none" strike="noStrike" dirty="0">
                <a:effectLst/>
                <a:latin typeface="Calibri" panose="020F0502020204030204" pitchFamily="34" charset="0"/>
              </a:rPr>
              <a:t>11</a:t>
            </a:r>
            <a:r>
              <a:rPr lang="en-US" sz="1200" u="none" strike="noStrike" dirty="0">
                <a:effectLst/>
                <a:latin typeface="Calibri" panose="020F0502020204030204" pitchFamily="34" charset="0"/>
              </a:rPr>
              <a:t> </a:t>
            </a:r>
            <a:r>
              <a:rPr lang="en-US" sz="1200" dirty="0">
                <a:effectLst/>
                <a:latin typeface="Calibri" panose="020F0502020204030204" pitchFamily="34" charset="0"/>
              </a:rPr>
              <a:t>Take no part in the unfruitful works of darkness, but instead expose them. </a:t>
            </a:r>
            <a:r>
              <a:rPr lang="en-US" sz="1200" b="1" u="none" strike="noStrike" dirty="0">
                <a:effectLst/>
                <a:latin typeface="Calibri" panose="020F0502020204030204" pitchFamily="34" charset="0"/>
              </a:rPr>
              <a:t>12</a:t>
            </a:r>
            <a:r>
              <a:rPr lang="en-US" sz="1200" u="none" strike="noStrike" dirty="0">
                <a:effectLst/>
                <a:latin typeface="Calibri" panose="020F0502020204030204" pitchFamily="34" charset="0"/>
              </a:rPr>
              <a:t> </a:t>
            </a:r>
            <a:r>
              <a:rPr lang="en-US" sz="1200" dirty="0">
                <a:effectLst/>
                <a:latin typeface="Calibri" panose="020F0502020204030204" pitchFamily="34" charset="0"/>
              </a:rPr>
              <a:t>For it is shameful even to speak of the things that they do in secret. </a:t>
            </a:r>
            <a:r>
              <a:rPr lang="en-US" sz="1200" b="1" u="none" strike="noStrike" dirty="0">
                <a:effectLst/>
                <a:latin typeface="Calibri" panose="020F0502020204030204" pitchFamily="34" charset="0"/>
              </a:rPr>
              <a:t>13</a:t>
            </a:r>
            <a:r>
              <a:rPr lang="en-US" sz="1200" u="none" strike="noStrike" dirty="0">
                <a:effectLst/>
                <a:latin typeface="Calibri" panose="020F0502020204030204" pitchFamily="34" charset="0"/>
              </a:rPr>
              <a:t> </a:t>
            </a:r>
            <a:r>
              <a:rPr lang="en-US" sz="1200" dirty="0">
                <a:effectLst/>
                <a:latin typeface="Calibri" panose="020F0502020204030204" pitchFamily="34" charset="0"/>
              </a:rPr>
              <a:t>But when anything is exposed by the light, it becomes visible, </a:t>
            </a:r>
            <a:r>
              <a:rPr lang="en-US" sz="1200" b="1" u="none" strike="noStrike" dirty="0">
                <a:effectLst/>
                <a:latin typeface="Calibri" panose="020F0502020204030204" pitchFamily="34" charset="0"/>
              </a:rPr>
              <a:t>14</a:t>
            </a:r>
            <a:r>
              <a:rPr lang="en-US" sz="1200" u="none" strike="noStrike" dirty="0">
                <a:effectLst/>
                <a:latin typeface="Calibri" panose="020F0502020204030204" pitchFamily="34" charset="0"/>
              </a:rPr>
              <a:t> </a:t>
            </a:r>
            <a:r>
              <a:rPr lang="en-US" sz="1200" dirty="0">
                <a:effectLst/>
                <a:latin typeface="Calibri" panose="020F0502020204030204" pitchFamily="34" charset="0"/>
              </a:rPr>
              <a:t>for anything that becomes visible is light…</a:t>
            </a:r>
          </a:p>
          <a:p>
            <a:pPr marL="0" marR="0">
              <a:lnSpc>
                <a:spcPct val="115000"/>
              </a:lnSpc>
              <a:spcAft>
                <a:spcPts val="1000"/>
              </a:spcAft>
            </a:pPr>
            <a:endParaRPr lang="en-US" sz="1200" dirty="0">
              <a:effectLst/>
              <a:latin typeface="Calibri" panose="020F0502020204030204" pitchFamily="34" charset="0"/>
            </a:endParaRPr>
          </a:p>
          <a:p>
            <a:pPr marL="0" marR="0">
              <a:lnSpc>
                <a:spcPct val="115000"/>
              </a:lnSpc>
              <a:spcAft>
                <a:spcPts val="1000"/>
              </a:spcAft>
            </a:pPr>
            <a:r>
              <a:rPr lang="en-US" sz="1800" b="1" dirty="0">
                <a:effectLst/>
                <a:latin typeface="Calibri" panose="020F0502020204030204" pitchFamily="34" charset="0"/>
              </a:rPr>
              <a:t>Galatians 5:19–24 (ESV)</a:t>
            </a:r>
            <a:r>
              <a:rPr lang="en-US" sz="1800" dirty="0">
                <a:effectLst/>
                <a:latin typeface="Calibri" panose="020F0502020204030204" pitchFamily="34" charset="0"/>
              </a:rPr>
              <a:t> </a:t>
            </a:r>
          </a:p>
          <a:p>
            <a:pPr marL="0" marR="0">
              <a:lnSpc>
                <a:spcPct val="115000"/>
              </a:lnSpc>
              <a:spcAft>
                <a:spcPts val="1000"/>
              </a:spcAft>
            </a:pPr>
            <a:r>
              <a:rPr lang="en-US" sz="1800" b="1" u="none" strike="noStrike" dirty="0">
                <a:effectLst/>
                <a:latin typeface="Calibri" panose="020F0502020204030204" pitchFamily="34" charset="0"/>
              </a:rPr>
              <a:t>19</a:t>
            </a:r>
            <a:r>
              <a:rPr lang="en-US" sz="1800" u="none" strike="noStrike" dirty="0">
                <a:effectLst/>
                <a:latin typeface="Calibri" panose="020F0502020204030204" pitchFamily="34" charset="0"/>
              </a:rPr>
              <a:t> </a:t>
            </a:r>
            <a:r>
              <a:rPr lang="en-US" sz="1800" dirty="0">
                <a:effectLst/>
                <a:latin typeface="Calibri" panose="020F0502020204030204" pitchFamily="34" charset="0"/>
              </a:rPr>
              <a:t>Now the works of the flesh are evident: sexual immorality, impurity, sensuality, </a:t>
            </a:r>
            <a:r>
              <a:rPr lang="en-US" sz="1800" b="1" u="none" strike="noStrike" dirty="0">
                <a:effectLst/>
                <a:latin typeface="Calibri" panose="020F0502020204030204" pitchFamily="34" charset="0"/>
              </a:rPr>
              <a:t>20</a:t>
            </a:r>
            <a:r>
              <a:rPr lang="en-US" sz="1800" u="none" strike="noStrike" dirty="0">
                <a:effectLst/>
                <a:latin typeface="Calibri" panose="020F0502020204030204" pitchFamily="34" charset="0"/>
              </a:rPr>
              <a:t> </a:t>
            </a:r>
            <a:r>
              <a:rPr lang="en-US" sz="1800" dirty="0">
                <a:effectLst/>
                <a:latin typeface="Calibri" panose="020F0502020204030204" pitchFamily="34" charset="0"/>
              </a:rPr>
              <a:t>idolatry, sorcery, enmity, strife, jealousy, fits of anger, rivalries, dissensions, divisions, </a:t>
            </a:r>
            <a:r>
              <a:rPr lang="en-US" sz="1800" b="1" u="none" strike="noStrike" dirty="0">
                <a:effectLst/>
                <a:latin typeface="Calibri" panose="020F0502020204030204" pitchFamily="34" charset="0"/>
              </a:rPr>
              <a:t>21</a:t>
            </a:r>
            <a:r>
              <a:rPr lang="en-US" sz="1800" u="none" strike="noStrike" dirty="0">
                <a:effectLst/>
                <a:latin typeface="Calibri" panose="020F0502020204030204" pitchFamily="34" charset="0"/>
              </a:rPr>
              <a:t> </a:t>
            </a:r>
            <a:r>
              <a:rPr lang="en-US" sz="1800" dirty="0">
                <a:effectLst/>
                <a:latin typeface="Calibri" panose="020F0502020204030204" pitchFamily="34" charset="0"/>
              </a:rPr>
              <a:t>envy, drunkenness, orgies, and things like these. I warn you, as I warned you before, that those who do such things will not inherit the kingdom of God. </a:t>
            </a:r>
            <a:r>
              <a:rPr lang="en-US" sz="1800" b="1" u="none" strike="noStrike" dirty="0">
                <a:effectLst/>
                <a:latin typeface="Calibri" panose="020F0502020204030204" pitchFamily="34" charset="0"/>
              </a:rPr>
              <a:t>22</a:t>
            </a:r>
            <a:r>
              <a:rPr lang="en-US" sz="1800" u="none" strike="noStrike" dirty="0">
                <a:effectLst/>
                <a:latin typeface="Calibri" panose="020F0502020204030204" pitchFamily="34" charset="0"/>
              </a:rPr>
              <a:t> </a:t>
            </a:r>
            <a:r>
              <a:rPr lang="en-US" sz="1800" dirty="0">
                <a:effectLst/>
                <a:latin typeface="Calibri" panose="020F0502020204030204" pitchFamily="34" charset="0"/>
              </a:rPr>
              <a:t>But the fruit of the Spirit is love, joy, peace, patience, kindness, goodness, faithfulness, </a:t>
            </a:r>
            <a:r>
              <a:rPr lang="en-US" sz="1800" b="1" u="none" strike="noStrike" dirty="0">
                <a:effectLst/>
                <a:latin typeface="Calibri" panose="020F0502020204030204" pitchFamily="34" charset="0"/>
              </a:rPr>
              <a:t>23</a:t>
            </a:r>
            <a:r>
              <a:rPr lang="en-US" sz="1800" u="none" strike="noStrike" dirty="0">
                <a:effectLst/>
                <a:latin typeface="Calibri" panose="020F0502020204030204" pitchFamily="34" charset="0"/>
              </a:rPr>
              <a:t> </a:t>
            </a:r>
            <a:r>
              <a:rPr lang="en-US" sz="1800" dirty="0">
                <a:effectLst/>
                <a:latin typeface="Calibri" panose="020F0502020204030204" pitchFamily="34" charset="0"/>
              </a:rPr>
              <a:t>gentleness, self-control; against such things there is no law. </a:t>
            </a:r>
            <a:r>
              <a:rPr lang="en-US" sz="1800" b="1" u="none" strike="noStrike" dirty="0">
                <a:effectLst/>
                <a:latin typeface="Calibri" panose="020F0502020204030204" pitchFamily="34" charset="0"/>
              </a:rPr>
              <a:t>24</a:t>
            </a:r>
            <a:r>
              <a:rPr lang="en-US" sz="1800" u="none" strike="noStrike" dirty="0">
                <a:effectLst/>
                <a:latin typeface="Calibri" panose="020F0502020204030204" pitchFamily="34" charset="0"/>
              </a:rPr>
              <a:t> </a:t>
            </a:r>
            <a:r>
              <a:rPr lang="en-US" sz="1800" dirty="0">
                <a:effectLst/>
                <a:latin typeface="Calibri" panose="020F0502020204030204" pitchFamily="34" charset="0"/>
              </a:rPr>
              <a:t>And those who belong to Christ Jesus have crucified the flesh with its passions and desires. </a:t>
            </a:r>
          </a:p>
          <a:p>
            <a:pPr marL="0" marR="0">
              <a:lnSpc>
                <a:spcPct val="115000"/>
              </a:lnSpc>
              <a:spcAft>
                <a:spcPts val="1000"/>
              </a:spcAft>
            </a:pPr>
            <a:endParaRPr lang="en-US" sz="1800" dirty="0">
              <a:effectLst/>
              <a:latin typeface="Calibri" panose="020F0502020204030204" pitchFamily="34" charset="0"/>
            </a:endParaRPr>
          </a:p>
          <a:p>
            <a:pPr marL="0" marR="0">
              <a:lnSpc>
                <a:spcPct val="115000"/>
              </a:lnSpc>
              <a:spcAft>
                <a:spcPts val="1000"/>
              </a:spcAft>
            </a:pPr>
            <a:r>
              <a:rPr lang="en-US" sz="1800" b="1" dirty="0">
                <a:effectLst/>
                <a:latin typeface="Calibri" panose="020F0502020204030204" pitchFamily="34" charset="0"/>
              </a:rPr>
              <a:t>John 4:34–38 (ESV)</a:t>
            </a:r>
            <a:r>
              <a:rPr lang="en-US" sz="1800" dirty="0">
                <a:effectLst/>
                <a:latin typeface="Calibri" panose="020F0502020204030204" pitchFamily="34" charset="0"/>
              </a:rPr>
              <a:t> </a:t>
            </a:r>
          </a:p>
          <a:p>
            <a:pPr marL="0" marR="0">
              <a:lnSpc>
                <a:spcPct val="115000"/>
              </a:lnSpc>
              <a:spcAft>
                <a:spcPts val="1000"/>
              </a:spcAft>
            </a:pPr>
            <a:r>
              <a:rPr lang="en-US" sz="1800" b="1" u="none" strike="noStrike" dirty="0">
                <a:effectLst/>
                <a:latin typeface="Calibri" panose="020F0502020204030204" pitchFamily="34" charset="0"/>
              </a:rPr>
              <a:t>34</a:t>
            </a:r>
            <a:r>
              <a:rPr lang="en-US" sz="1800" u="none" strike="noStrike" dirty="0">
                <a:effectLst/>
                <a:latin typeface="Calibri" panose="020F0502020204030204" pitchFamily="34" charset="0"/>
              </a:rPr>
              <a:t> </a:t>
            </a:r>
            <a:r>
              <a:rPr lang="en-US" sz="1800" dirty="0">
                <a:effectLst/>
                <a:latin typeface="Calibri" panose="020F0502020204030204" pitchFamily="34" charset="0"/>
              </a:rPr>
              <a:t>Jesus said to them, “My food is to do the will of him who sent me and to accomplish his work. </a:t>
            </a:r>
            <a:r>
              <a:rPr lang="en-US" sz="1800" b="1" u="none" strike="noStrike" dirty="0">
                <a:effectLst/>
                <a:latin typeface="Calibri" panose="020F0502020204030204" pitchFamily="34" charset="0"/>
              </a:rPr>
              <a:t>35</a:t>
            </a:r>
            <a:r>
              <a:rPr lang="en-US" sz="1800" u="none" strike="noStrike" dirty="0">
                <a:effectLst/>
                <a:latin typeface="Calibri" panose="020F0502020204030204" pitchFamily="34" charset="0"/>
              </a:rPr>
              <a:t> </a:t>
            </a:r>
            <a:r>
              <a:rPr lang="en-US" sz="1800" dirty="0">
                <a:effectLst/>
                <a:latin typeface="Calibri" panose="020F0502020204030204" pitchFamily="34" charset="0"/>
              </a:rPr>
              <a:t>Do you not say, ‘There are yet four months, then comes the harvest’? Look, I tell you, lift up your eyes, and see that the fields are white for harvest. </a:t>
            </a:r>
            <a:r>
              <a:rPr lang="en-US" sz="1800" b="1" u="none" strike="noStrike" dirty="0">
                <a:effectLst/>
                <a:latin typeface="Calibri" panose="020F0502020204030204" pitchFamily="34" charset="0"/>
              </a:rPr>
              <a:t>36</a:t>
            </a:r>
            <a:r>
              <a:rPr lang="en-US" sz="1800" u="none" strike="noStrike" dirty="0">
                <a:effectLst/>
                <a:latin typeface="Calibri" panose="020F0502020204030204" pitchFamily="34" charset="0"/>
              </a:rPr>
              <a:t> </a:t>
            </a:r>
            <a:r>
              <a:rPr lang="en-US" sz="1800" dirty="0">
                <a:effectLst/>
                <a:latin typeface="Calibri" panose="020F0502020204030204" pitchFamily="34" charset="0"/>
              </a:rPr>
              <a:t>Already the one who reaps is receiving wages and </a:t>
            </a:r>
            <a:r>
              <a:rPr lang="en-US" sz="1800" b="1" dirty="0">
                <a:effectLst/>
                <a:latin typeface="Calibri" panose="020F0502020204030204" pitchFamily="34" charset="0"/>
              </a:rPr>
              <a:t>gathering fruit for eternal life</a:t>
            </a:r>
            <a:r>
              <a:rPr lang="en-US" sz="1800" dirty="0">
                <a:effectLst/>
                <a:latin typeface="Calibri" panose="020F0502020204030204" pitchFamily="34" charset="0"/>
              </a:rPr>
              <a:t>, so that </a:t>
            </a:r>
            <a:r>
              <a:rPr lang="en-US" sz="1800" dirty="0" err="1">
                <a:effectLst/>
                <a:latin typeface="Calibri" panose="020F0502020204030204" pitchFamily="34" charset="0"/>
              </a:rPr>
              <a:t>sower</a:t>
            </a:r>
            <a:r>
              <a:rPr lang="en-US" sz="1800" dirty="0">
                <a:effectLst/>
                <a:latin typeface="Calibri" panose="020F0502020204030204" pitchFamily="34" charset="0"/>
              </a:rPr>
              <a:t> and reaper may rejoice together. </a:t>
            </a:r>
            <a:r>
              <a:rPr lang="en-US" sz="1800" b="1" u="none" strike="noStrike" dirty="0">
                <a:effectLst/>
                <a:latin typeface="Calibri" panose="020F0502020204030204" pitchFamily="34" charset="0"/>
              </a:rPr>
              <a:t>37</a:t>
            </a:r>
            <a:r>
              <a:rPr lang="en-US" sz="1800" u="none" strike="noStrike" dirty="0">
                <a:effectLst/>
                <a:latin typeface="Calibri" panose="020F0502020204030204" pitchFamily="34" charset="0"/>
              </a:rPr>
              <a:t> </a:t>
            </a:r>
            <a:r>
              <a:rPr lang="en-US" sz="1800" dirty="0">
                <a:effectLst/>
                <a:latin typeface="Calibri" panose="020F0502020204030204" pitchFamily="34" charset="0"/>
              </a:rPr>
              <a:t>For here the saying holds true, ‘One sows and another reaps.’ </a:t>
            </a:r>
            <a:r>
              <a:rPr lang="en-US" sz="1800" b="1" u="none" strike="noStrike" dirty="0">
                <a:effectLst/>
                <a:latin typeface="Calibri" panose="020F0502020204030204" pitchFamily="34" charset="0"/>
              </a:rPr>
              <a:t>38</a:t>
            </a:r>
            <a:r>
              <a:rPr lang="en-US" sz="1800" u="none" strike="noStrike" dirty="0">
                <a:effectLst/>
                <a:latin typeface="Calibri" panose="020F0502020204030204" pitchFamily="34" charset="0"/>
              </a:rPr>
              <a:t> </a:t>
            </a:r>
            <a:r>
              <a:rPr lang="en-US" sz="1800" dirty="0">
                <a:effectLst/>
                <a:latin typeface="Calibri" panose="020F0502020204030204" pitchFamily="34" charset="0"/>
              </a:rPr>
              <a:t>I sent you to reap that for which you did not labor. Others have labored, and you have entered into their labor.” </a:t>
            </a:r>
          </a:p>
          <a:p>
            <a:pPr marL="0" marR="0">
              <a:lnSpc>
                <a:spcPct val="115000"/>
              </a:lnSpc>
              <a:spcAft>
                <a:spcPts val="1000"/>
              </a:spcAft>
            </a:pPr>
            <a:endParaRPr lang="en-US" sz="1800" dirty="0">
              <a:effectLst/>
              <a:latin typeface="Calibri" panose="020F0502020204030204" pitchFamily="34" charset="0"/>
            </a:endParaRPr>
          </a:p>
          <a:p>
            <a:pPr marL="0" marR="0">
              <a:lnSpc>
                <a:spcPct val="115000"/>
              </a:lnSpc>
              <a:spcAft>
                <a:spcPts val="1000"/>
              </a:spcAft>
            </a:pPr>
            <a:endParaRPr lang="en-US" sz="1800" dirty="0">
              <a:effectLst/>
              <a:latin typeface="Calibri" panose="020F0502020204030204" pitchFamily="34" charset="0"/>
            </a:endParaRPr>
          </a:p>
          <a:p>
            <a:pPr marL="0" marR="0">
              <a:lnSpc>
                <a:spcPct val="115000"/>
              </a:lnSpc>
              <a:spcAft>
                <a:spcPts val="1000"/>
              </a:spcAft>
            </a:pPr>
            <a:r>
              <a:rPr lang="en-US" sz="1800" b="1" dirty="0">
                <a:effectLst/>
                <a:latin typeface="Calibri" panose="020F0502020204030204" pitchFamily="34" charset="0"/>
              </a:rPr>
              <a:t>John 12:24–26 (ESV)</a:t>
            </a:r>
            <a:r>
              <a:rPr lang="en-US" sz="1800" dirty="0">
                <a:effectLst/>
                <a:latin typeface="Calibri" panose="020F0502020204030204" pitchFamily="34" charset="0"/>
              </a:rPr>
              <a:t> </a:t>
            </a:r>
          </a:p>
          <a:p>
            <a:pPr marL="0" marR="0">
              <a:lnSpc>
                <a:spcPct val="115000"/>
              </a:lnSpc>
              <a:spcAft>
                <a:spcPts val="1000"/>
              </a:spcAft>
            </a:pPr>
            <a:r>
              <a:rPr lang="en-US" sz="1800" b="1" u="none" strike="noStrike" dirty="0">
                <a:effectLst/>
                <a:latin typeface="Calibri" panose="020F0502020204030204" pitchFamily="34" charset="0"/>
              </a:rPr>
              <a:t>24</a:t>
            </a:r>
            <a:r>
              <a:rPr lang="en-US" sz="1800" u="none" strike="noStrike" dirty="0">
                <a:effectLst/>
                <a:latin typeface="Calibri" panose="020F0502020204030204" pitchFamily="34" charset="0"/>
              </a:rPr>
              <a:t> </a:t>
            </a:r>
            <a:r>
              <a:rPr lang="en-US" sz="1800" dirty="0">
                <a:effectLst/>
                <a:latin typeface="Calibri" panose="020F0502020204030204" pitchFamily="34" charset="0"/>
              </a:rPr>
              <a:t>Truly, truly, I say to you, unless a grain of wheat falls into the earth and dies, it remains alone; but if it dies, </a:t>
            </a:r>
            <a:r>
              <a:rPr lang="en-US" sz="1800" b="1" dirty="0">
                <a:effectLst/>
                <a:latin typeface="Calibri" panose="020F0502020204030204" pitchFamily="34" charset="0"/>
              </a:rPr>
              <a:t>it bears much fruit</a:t>
            </a:r>
            <a:r>
              <a:rPr lang="en-US" sz="1800" dirty="0">
                <a:effectLst/>
                <a:latin typeface="Calibri" panose="020F0502020204030204" pitchFamily="34" charset="0"/>
              </a:rPr>
              <a:t>. </a:t>
            </a:r>
            <a:r>
              <a:rPr lang="en-US" sz="1800" b="1" u="none" strike="noStrike" dirty="0">
                <a:effectLst/>
                <a:latin typeface="Calibri" panose="020F0502020204030204" pitchFamily="34" charset="0"/>
              </a:rPr>
              <a:t>25</a:t>
            </a:r>
            <a:r>
              <a:rPr lang="en-US" sz="1800" u="none" strike="noStrike" dirty="0">
                <a:effectLst/>
                <a:latin typeface="Calibri" panose="020F0502020204030204" pitchFamily="34" charset="0"/>
              </a:rPr>
              <a:t> </a:t>
            </a:r>
            <a:r>
              <a:rPr lang="en-US" sz="1800" dirty="0">
                <a:effectLst/>
                <a:latin typeface="Calibri" panose="020F0502020204030204" pitchFamily="34" charset="0"/>
              </a:rPr>
              <a:t>Whoever loves his life loses it, and whoever hates his life in this world will keep it for eternal life. </a:t>
            </a:r>
            <a:r>
              <a:rPr lang="en-US" sz="1800" b="1" u="none" strike="noStrike" dirty="0">
                <a:effectLst/>
                <a:latin typeface="Calibri" panose="020F0502020204030204" pitchFamily="34" charset="0"/>
              </a:rPr>
              <a:t>26</a:t>
            </a:r>
            <a:r>
              <a:rPr lang="en-US" sz="1800" u="none" strike="noStrike" dirty="0">
                <a:effectLst/>
                <a:latin typeface="Calibri" panose="020F0502020204030204" pitchFamily="34" charset="0"/>
              </a:rPr>
              <a:t> </a:t>
            </a:r>
            <a:r>
              <a:rPr lang="en-US" sz="1800" dirty="0">
                <a:effectLst/>
                <a:latin typeface="Calibri" panose="020F0502020204030204" pitchFamily="34" charset="0"/>
              </a:rPr>
              <a:t>If anyone serves me, he must follow me; and where I am, there will my servant be also. If anyone serves me, the Father will honor him. </a:t>
            </a:r>
          </a:p>
          <a:p>
            <a:pPr marL="0" marR="0">
              <a:lnSpc>
                <a:spcPct val="115000"/>
              </a:lnSpc>
              <a:spcAft>
                <a:spcPts val="1000"/>
              </a:spcAft>
            </a:pPr>
            <a:endParaRPr lang="en-US" sz="1800" dirty="0">
              <a:effectLst/>
              <a:latin typeface="Calibri" panose="020F0502020204030204" pitchFamily="34" charset="0"/>
            </a:endParaRPr>
          </a:p>
          <a:p>
            <a:pPr marL="0" marR="0">
              <a:lnSpc>
                <a:spcPct val="115000"/>
              </a:lnSpc>
              <a:spcAft>
                <a:spcPts val="1000"/>
              </a:spcAft>
            </a:pPr>
            <a:endParaRPr lang="en-GB" dirty="0"/>
          </a:p>
          <a:p>
            <a:endParaRPr lang="en-GB" dirty="0"/>
          </a:p>
        </p:txBody>
      </p:sp>
      <p:sp>
        <p:nvSpPr>
          <p:cNvPr id="4" name="Slide Number Placeholder 3"/>
          <p:cNvSpPr>
            <a:spLocks noGrp="1"/>
          </p:cNvSpPr>
          <p:nvPr>
            <p:ph type="sldNum" sz="quarter" idx="5"/>
          </p:nvPr>
        </p:nvSpPr>
        <p:spPr/>
        <p:txBody>
          <a:bodyPr/>
          <a:lstStyle/>
          <a:p>
            <a:pPr rtl="0"/>
            <a:fld id="{4BD6FFF6-EFF5-46FA-B62C-F141E1274D59}" type="slidenum">
              <a:rPr lang="en-GB" noProof="0" smtClean="0"/>
              <a:t>6</a:t>
            </a:fld>
            <a:endParaRPr lang="en-GB" noProof="0" dirty="0"/>
          </a:p>
        </p:txBody>
      </p:sp>
    </p:spTree>
    <p:extLst>
      <p:ext uri="{BB962C8B-B14F-4D97-AF65-F5344CB8AC3E}">
        <p14:creationId xmlns:p14="http://schemas.microsoft.com/office/powerpoint/2010/main" val="2719854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3"/>
          <p:cNvSpPr>
            <a:spLocks noGrp="1"/>
          </p:cNvSpPr>
          <p:nvPr>
            <p:ph type="ctrTitle"/>
          </p:nvPr>
        </p:nvSpPr>
        <p:spPr>
          <a:xfrm>
            <a:off x="1910080" y="1179705"/>
            <a:ext cx="9875520" cy="1472184"/>
          </a:xfrm>
          <a:prstGeom prst="rect">
            <a:avLst/>
          </a:prstGeom>
        </p:spPr>
        <p:txBody>
          <a:bodyPr rtlCol="0" anchor="b"/>
          <a:lstStyle>
            <a:lvl1pPr algn="ctr">
              <a:defRPr/>
            </a:lvl1pPr>
            <a:extLst/>
          </a:lstStyle>
          <a:p>
            <a:pPr rtl="0"/>
            <a:r>
              <a:rPr lang="en-US"/>
              <a:t>Click to edit Master title style</a:t>
            </a:r>
            <a:endParaRPr lang="en-gb" dirty="0"/>
          </a:p>
        </p:txBody>
      </p:sp>
      <p:sp>
        <p:nvSpPr>
          <p:cNvPr id="22" name="Subtitle 21"/>
          <p:cNvSpPr>
            <a:spLocks noGrp="1"/>
          </p:cNvSpPr>
          <p:nvPr>
            <p:ph type="subTitle" idx="1"/>
          </p:nvPr>
        </p:nvSpPr>
        <p:spPr>
          <a:xfrm>
            <a:off x="1910080" y="2669871"/>
            <a:ext cx="9875520" cy="1752600"/>
          </a:xfrm>
          <a:prstGeom prst="rect">
            <a:avLst/>
          </a:prstGeom>
        </p:spPr>
        <p:txBody>
          <a:bodyPr tIns="0" rtlCol="0"/>
          <a:lstStyle>
            <a:lvl1pPr marL="27432" indent="0" algn="ctr">
              <a:buNone/>
              <a:defRPr sz="2600" b="1">
                <a:solidFill>
                  <a:schemeClr val="accent1">
                    <a:lumMod val="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pPr rtl="0"/>
            <a:r>
              <a:rPr lang="en-US"/>
              <a:t>Click to edit Master subtitle style</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rtlCol="0"/>
          <a:lstStyle/>
          <a:p>
            <a:pPr rtl="0"/>
            <a:fld id="{49612415-A6E7-46D7-9B07-72362C5EF118}" type="datetime1">
              <a:rPr lang="en-GB" smtClean="0"/>
              <a:t>19/01/2025</a:t>
            </a:fld>
            <a:endParaRPr lang="en-US" dirty="0"/>
          </a:p>
        </p:txBody>
      </p:sp>
      <p:sp>
        <p:nvSpPr>
          <p:cNvPr id="20" name="Footer Placeholder 19"/>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10" name="Slide Number Placeholder 9"/>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rtlCol="0"/>
          <a:lstStyle/>
          <a:p>
            <a:pPr rtl="0"/>
            <a:r>
              <a:rPr lang="en-US"/>
              <a:t>Click to edit Master title style</a:t>
            </a:r>
            <a:endParaRPr lang="en-gb" dirty="0"/>
          </a:p>
        </p:txBody>
      </p:sp>
      <p:sp>
        <p:nvSpPr>
          <p:cNvPr id="3" name="Vertical Text Placeholder 2"/>
          <p:cNvSpPr>
            <a:spLocks noGrp="1"/>
          </p:cNvSpPr>
          <p:nvPr>
            <p:ph type="body" orient="vert" idx="1"/>
          </p:nvPr>
        </p:nvSpPr>
        <p:spPr>
          <a:xfrm>
            <a:off x="1914144" y="1447800"/>
            <a:ext cx="9997440" cy="4800600"/>
          </a:xfrm>
          <a:prstGeom prst="rect">
            <a:avLst/>
          </a:prstGeom>
        </p:spPr>
        <p:txBody>
          <a:bodyPr vert="eaVert" rtlCol="0"/>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4" name="Date Placeholder 3"/>
          <p:cNvSpPr>
            <a:spLocks noGrp="1"/>
          </p:cNvSpPr>
          <p:nvPr>
            <p:ph type="dt" sz="half" idx="10"/>
          </p:nvPr>
        </p:nvSpPr>
        <p:spPr>
          <a:xfrm>
            <a:off x="4775200" y="6305550"/>
            <a:ext cx="2844800" cy="476250"/>
          </a:xfrm>
          <a:prstGeom prst="rect">
            <a:avLst/>
          </a:prstGeom>
        </p:spPr>
        <p:txBody>
          <a:bodyPr rtlCol="0"/>
          <a:lstStyle/>
          <a:p>
            <a:pPr rtl="0"/>
            <a:fld id="{3D879A4F-5917-4EAD-AE0E-B6E351F320BA}" type="datetime1">
              <a:rPr lang="en-GB" smtClean="0"/>
              <a:t>19/01/2025</a:t>
            </a:fld>
            <a:endParaRPr lang="en-US" dirty="0"/>
          </a:p>
        </p:txBody>
      </p:sp>
      <p:sp>
        <p:nvSpPr>
          <p:cNvPr id="5" name="Footer Placeholder 4"/>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rtlCol="0"/>
          <a:lstStyle/>
          <a:p>
            <a:pPr rtl="0"/>
            <a:r>
              <a:rPr lang="en-US"/>
              <a:t>Click to edit Master title style</a:t>
            </a:r>
            <a:endParaRPr lang="en-gb" dirty="0"/>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rtlCol="0"/>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4" name="Date Placeholder 3"/>
          <p:cNvSpPr>
            <a:spLocks noGrp="1"/>
          </p:cNvSpPr>
          <p:nvPr>
            <p:ph type="dt" sz="half" idx="10"/>
          </p:nvPr>
        </p:nvSpPr>
        <p:spPr>
          <a:xfrm>
            <a:off x="4775200" y="6305550"/>
            <a:ext cx="2844800" cy="476250"/>
          </a:xfrm>
          <a:prstGeom prst="rect">
            <a:avLst/>
          </a:prstGeom>
        </p:spPr>
        <p:txBody>
          <a:bodyPr rtlCol="0"/>
          <a:lstStyle/>
          <a:p>
            <a:pPr rtl="0"/>
            <a:fld id="{294A5741-F9BD-4E44-9B5F-280B03E1FC3D}" type="datetime1">
              <a:rPr lang="en-GB" smtClean="0"/>
              <a:t>19/01/2025</a:t>
            </a:fld>
            <a:endParaRPr lang="en-US" dirty="0"/>
          </a:p>
        </p:txBody>
      </p:sp>
      <p:sp>
        <p:nvSpPr>
          <p:cNvPr id="5" name="Footer Placeholder 4"/>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rtlCol="0"/>
          <a:lstStyle/>
          <a:p>
            <a:pPr rtl="0"/>
            <a:r>
              <a:rPr lang="en-US"/>
              <a:t>Click to edit Master title style</a:t>
            </a:r>
            <a:endParaRPr lang="en-gb" dirty="0"/>
          </a:p>
        </p:txBody>
      </p:sp>
      <p:sp>
        <p:nvSpPr>
          <p:cNvPr id="3" name="Content Placeholder 2"/>
          <p:cNvSpPr>
            <a:spLocks noGrp="1"/>
          </p:cNvSpPr>
          <p:nvPr>
            <p:ph idx="1"/>
          </p:nvPr>
        </p:nvSpPr>
        <p:spPr>
          <a:xfrm>
            <a:off x="1914144" y="1447800"/>
            <a:ext cx="9997440" cy="4800600"/>
          </a:xfrm>
          <a:prstGeom prst="rect">
            <a:avLst/>
          </a:prstGeom>
        </p:spPr>
        <p:txBody>
          <a:bodyPr rtlCol="0"/>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4" name="Date Placeholder 3"/>
          <p:cNvSpPr>
            <a:spLocks noGrp="1"/>
          </p:cNvSpPr>
          <p:nvPr>
            <p:ph type="dt" sz="half" idx="10"/>
          </p:nvPr>
        </p:nvSpPr>
        <p:spPr>
          <a:xfrm>
            <a:off x="4775200" y="6305550"/>
            <a:ext cx="2844800" cy="476250"/>
          </a:xfrm>
          <a:prstGeom prst="rect">
            <a:avLst/>
          </a:prstGeom>
        </p:spPr>
        <p:txBody>
          <a:bodyPr rtlCol="0"/>
          <a:lstStyle/>
          <a:p>
            <a:pPr rtl="0"/>
            <a:fld id="{5E452145-FBFD-40AC-95F5-63588C85E602}" type="datetime1">
              <a:rPr lang="en-GB" smtClean="0"/>
              <a:t>19/01/2025</a:t>
            </a:fld>
            <a:endParaRPr lang="en-US" dirty="0"/>
          </a:p>
        </p:txBody>
      </p:sp>
      <p:sp>
        <p:nvSpPr>
          <p:cNvPr id="5" name="Footer Placeholder 4"/>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2600325"/>
            <a:ext cx="8534400" cy="2286000"/>
          </a:xfrm>
          <a:prstGeom prst="rect">
            <a:avLst/>
          </a:prstGeom>
        </p:spPr>
        <p:txBody>
          <a:bodyPr rtlCol="0" anchor="t"/>
          <a:lstStyle>
            <a:lvl1pPr algn="l">
              <a:lnSpc>
                <a:spcPts val="4500"/>
              </a:lnSpc>
              <a:buNone/>
              <a:defRPr sz="4000" b="1" cap="all"/>
            </a:lvl1pPr>
            <a:extLst/>
          </a:lstStyle>
          <a:p>
            <a:pPr rtl="0"/>
            <a:r>
              <a:rPr lang="en-US"/>
              <a:t>Click to edit Master title style</a:t>
            </a:r>
            <a:endParaRPr lang="en-gb" dirty="0"/>
          </a:p>
        </p:txBody>
      </p:sp>
      <p:sp>
        <p:nvSpPr>
          <p:cNvPr id="3" name="Text Placeholder 2"/>
          <p:cNvSpPr>
            <a:spLocks noGrp="1"/>
          </p:cNvSpPr>
          <p:nvPr>
            <p:ph type="body" idx="1"/>
          </p:nvPr>
        </p:nvSpPr>
        <p:spPr>
          <a:xfrm>
            <a:off x="1828800" y="1066800"/>
            <a:ext cx="8534400" cy="1509712"/>
          </a:xfrm>
          <a:prstGeom prst="rect">
            <a:avLst/>
          </a:prstGeom>
        </p:spPr>
        <p:txBody>
          <a:bodyPr rtlCol="0"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rtl="0" eaLnBrk="1" latinLnBrk="0" hangingPunct="1"/>
            <a:r>
              <a:rPr lang="en-US"/>
              <a:t>Click to edit Master text styles</a:t>
            </a:r>
          </a:p>
        </p:txBody>
      </p:sp>
      <p:sp>
        <p:nvSpPr>
          <p:cNvPr id="4" name="Date Placeholder 3"/>
          <p:cNvSpPr>
            <a:spLocks noGrp="1"/>
          </p:cNvSpPr>
          <p:nvPr>
            <p:ph type="dt" sz="half" idx="10"/>
          </p:nvPr>
        </p:nvSpPr>
        <p:spPr>
          <a:xfrm>
            <a:off x="4775200" y="6305550"/>
            <a:ext cx="2844800" cy="476250"/>
          </a:xfrm>
          <a:prstGeom prst="rect">
            <a:avLst/>
          </a:prstGeom>
        </p:spPr>
        <p:txBody>
          <a:bodyPr rtlCol="0"/>
          <a:lstStyle/>
          <a:p>
            <a:pPr rtl="0"/>
            <a:fld id="{457D78C8-2121-46A9-AFDD-BC7B9B84C468}" type="datetime1">
              <a:rPr lang="en-GB" smtClean="0"/>
              <a:t>19/01/2025</a:t>
            </a:fld>
            <a:endParaRPr lang="en-US" dirty="0"/>
          </a:p>
        </p:txBody>
      </p:sp>
      <p:sp>
        <p:nvSpPr>
          <p:cNvPr id="5" name="Footer Placeholder 4"/>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rtlCol="0"/>
          <a:lstStyle/>
          <a:p>
            <a:pPr rtl="0"/>
            <a:r>
              <a:rPr lang="en-US"/>
              <a:t>Click to edit Master title style</a:t>
            </a:r>
            <a:endParaRPr lang="en-gb" dirty="0"/>
          </a:p>
        </p:txBody>
      </p:sp>
      <p:sp>
        <p:nvSpPr>
          <p:cNvPr id="3" name="Content Placeholder 2"/>
          <p:cNvSpPr>
            <a:spLocks noGrp="1"/>
          </p:cNvSpPr>
          <p:nvPr>
            <p:ph sz="half" idx="1"/>
          </p:nvPr>
        </p:nvSpPr>
        <p:spPr>
          <a:xfrm>
            <a:off x="1914144" y="1524000"/>
            <a:ext cx="4876800" cy="4663440"/>
          </a:xfrm>
          <a:prstGeom prst="rect">
            <a:avLst/>
          </a:prstGeom>
        </p:spPr>
        <p:txBody>
          <a:bodyPr rtlCol="0"/>
          <a:lstStyle>
            <a:lvl1pPr>
              <a:defRPr sz="2800"/>
            </a:lvl1pPr>
            <a:lvl2pPr>
              <a:defRPr sz="2400"/>
            </a:lvl2pPr>
            <a:lvl3pPr>
              <a:defRPr sz="2000"/>
            </a:lvl3pPr>
            <a:lvl4pPr>
              <a:defRPr sz="1800"/>
            </a:lvl4pPr>
            <a:lvl5pPr>
              <a:defRPr sz="1800"/>
            </a:lvl5pPr>
            <a:extLst/>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4" name="Content Placeholder 3"/>
          <p:cNvSpPr>
            <a:spLocks noGrp="1"/>
          </p:cNvSpPr>
          <p:nvPr>
            <p:ph sz="half" idx="2"/>
          </p:nvPr>
        </p:nvSpPr>
        <p:spPr>
          <a:xfrm>
            <a:off x="7034784" y="1524000"/>
            <a:ext cx="4876800" cy="4663440"/>
          </a:xfrm>
          <a:prstGeom prst="rect">
            <a:avLst/>
          </a:prstGeom>
        </p:spPr>
        <p:txBody>
          <a:bodyPr rtlCol="0"/>
          <a:lstStyle>
            <a:lvl1pPr>
              <a:defRPr sz="2800"/>
            </a:lvl1pPr>
            <a:lvl2pPr>
              <a:defRPr sz="2400"/>
            </a:lvl2pPr>
            <a:lvl3pPr>
              <a:defRPr sz="2000"/>
            </a:lvl3pPr>
            <a:lvl4pPr>
              <a:defRPr sz="1800"/>
            </a:lvl4pPr>
            <a:lvl5pPr>
              <a:defRPr sz="1800"/>
            </a:lvl5pPr>
            <a:extLst/>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5" name="Date Placeholder 4"/>
          <p:cNvSpPr>
            <a:spLocks noGrp="1"/>
          </p:cNvSpPr>
          <p:nvPr>
            <p:ph type="dt" sz="half" idx="10"/>
          </p:nvPr>
        </p:nvSpPr>
        <p:spPr>
          <a:xfrm>
            <a:off x="4775200" y="6305550"/>
            <a:ext cx="2844800" cy="476250"/>
          </a:xfrm>
          <a:prstGeom prst="rect">
            <a:avLst/>
          </a:prstGeom>
        </p:spPr>
        <p:txBody>
          <a:bodyPr rtlCol="0"/>
          <a:lstStyle/>
          <a:p>
            <a:pPr rtl="0"/>
            <a:fld id="{9A955E44-F38C-47E6-A0BF-B5BD72C4F615}" type="datetime1">
              <a:rPr lang="en-GB" smtClean="0"/>
              <a:t>19/01/2025</a:t>
            </a:fld>
            <a:endParaRPr lang="en-US" dirty="0"/>
          </a:p>
        </p:txBody>
      </p:sp>
      <p:sp>
        <p:nvSpPr>
          <p:cNvPr id="6" name="Footer Placeholder 5"/>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rtlCol="0" anchor="ctr"/>
          <a:lstStyle>
            <a:lvl1pPr algn="ctr">
              <a:defRPr sz="4500" b="1" cap="none" baseline="0"/>
            </a:lvl1pPr>
            <a:extLst/>
          </a:lstStyle>
          <a:p>
            <a:pPr rtl="0"/>
            <a:r>
              <a:rPr lang="en-US"/>
              <a:t>Click to edit Master title style</a:t>
            </a:r>
            <a:endParaRPr lang="en-gb" dirty="0"/>
          </a:p>
        </p:txBody>
      </p:sp>
      <p:sp>
        <p:nvSpPr>
          <p:cNvPr id="3" name="Text Placeholder 2"/>
          <p:cNvSpPr>
            <a:spLocks noGrp="1"/>
          </p:cNvSpPr>
          <p:nvPr>
            <p:ph type="body" idx="1"/>
          </p:nvPr>
        </p:nvSpPr>
        <p:spPr>
          <a:xfrm>
            <a:off x="609600" y="328278"/>
            <a:ext cx="5364480" cy="640080"/>
          </a:xfrm>
          <a:prstGeom prst="rect">
            <a:avLst/>
          </a:prstGeom>
          <a:noFill/>
          <a:ln w="10795">
            <a:solidFill>
              <a:schemeClr val="bg1"/>
            </a:solidFill>
            <a:miter lim="800000"/>
          </a:ln>
        </p:spPr>
        <p:txBody>
          <a:bodyPr rtlCol="0"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en-US"/>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rtlCol="0"/>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4" name="Text Placeholder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rtlCol="0"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en-US"/>
              <a:t>Click to edit Master text styles</a:t>
            </a:r>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rtlCol="0"/>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rtlCol="0"/>
          <a:lstStyle/>
          <a:p>
            <a:pPr rtl="0"/>
            <a:fld id="{473A615C-2733-4531-881B-1F9B44D7A0A0}" type="datetime1">
              <a:rPr lang="en-GB" smtClean="0"/>
              <a:t>19/01/2025</a:t>
            </a:fld>
            <a:endParaRPr lang="en-US" dirty="0"/>
          </a:p>
        </p:txBody>
      </p:sp>
      <p:sp>
        <p:nvSpPr>
          <p:cNvPr id="8" name="Footer Placeholder 7"/>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9" name="Slide Number Placeholder 8"/>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rtlCol="0" anchor="ctr"/>
          <a:lstStyle/>
          <a:p>
            <a:pPr rtl="0"/>
            <a:r>
              <a:rPr lang="en-US"/>
              <a:t>Click to edit Master title style</a:t>
            </a:r>
            <a:endParaRPr lang="en-gb" dirty="0"/>
          </a:p>
        </p:txBody>
      </p:sp>
      <p:sp>
        <p:nvSpPr>
          <p:cNvPr id="3" name="Date Placeholder 2"/>
          <p:cNvSpPr>
            <a:spLocks noGrp="1"/>
          </p:cNvSpPr>
          <p:nvPr>
            <p:ph type="dt" sz="half" idx="10"/>
          </p:nvPr>
        </p:nvSpPr>
        <p:spPr>
          <a:xfrm>
            <a:off x="4775200" y="6305550"/>
            <a:ext cx="2844800" cy="476250"/>
          </a:xfrm>
          <a:prstGeom prst="rect">
            <a:avLst/>
          </a:prstGeom>
        </p:spPr>
        <p:txBody>
          <a:bodyPr rtlCol="0"/>
          <a:lstStyle/>
          <a:p>
            <a:pPr rtl="0"/>
            <a:fld id="{906E1FA6-D4B2-4394-81AC-3069B607B20E}" type="datetime1">
              <a:rPr lang="en-GB" smtClean="0"/>
              <a:t>19/01/2025</a:t>
            </a:fld>
            <a:endParaRPr lang="en-US" dirty="0"/>
          </a:p>
        </p:txBody>
      </p:sp>
      <p:sp>
        <p:nvSpPr>
          <p:cNvPr id="4" name="Footer Placeholder 3"/>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5" name="Slide Number Placeholder 4"/>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75200" y="6305550"/>
            <a:ext cx="2844800" cy="476250"/>
          </a:xfrm>
          <a:prstGeom prst="rect">
            <a:avLst/>
          </a:prstGeom>
        </p:spPr>
        <p:txBody>
          <a:bodyPr rtlCol="0"/>
          <a:lstStyle/>
          <a:p>
            <a:pPr rtl="0"/>
            <a:fld id="{D29449B4-CE4F-4B67-A110-D33D112D000F}" type="datetime1">
              <a:rPr lang="en-GB" smtClean="0"/>
              <a:t>19/01/2025</a:t>
            </a:fld>
            <a:endParaRPr lang="en-US" dirty="0"/>
          </a:p>
        </p:txBody>
      </p:sp>
      <p:sp>
        <p:nvSpPr>
          <p:cNvPr id="3" name="Footer Placeholder 2"/>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4" name="Slide Number Placeholder 3"/>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rtlCol="0" anchor="b"/>
          <a:lstStyle>
            <a:lvl1pPr algn="l">
              <a:lnSpc>
                <a:spcPts val="2000"/>
              </a:lnSpc>
              <a:buNone/>
              <a:defRPr sz="2200" b="1" cap="all" baseline="0"/>
            </a:lvl1pPr>
            <a:extLst/>
          </a:lstStyle>
          <a:p>
            <a:pPr rtl="0"/>
            <a:r>
              <a:rPr lang="en-US"/>
              <a:t>Click to edit Master title style</a:t>
            </a:r>
            <a:endParaRPr lang="en-gb" dirty="0"/>
          </a:p>
        </p:txBody>
      </p:sp>
      <p:sp>
        <p:nvSpPr>
          <p:cNvPr id="3" name="Text Placeholder 2"/>
          <p:cNvSpPr>
            <a:spLocks noGrp="1"/>
          </p:cNvSpPr>
          <p:nvPr>
            <p:ph type="body" idx="2"/>
          </p:nvPr>
        </p:nvSpPr>
        <p:spPr>
          <a:xfrm>
            <a:off x="609600" y="1406964"/>
            <a:ext cx="5080000" cy="698500"/>
          </a:xfrm>
          <a:prstGeom prst="rect">
            <a:avLst/>
          </a:prstGeom>
        </p:spPr>
        <p:txBody>
          <a:bodyPr rtlCol="0"/>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rtl="0" eaLnBrk="1" latinLnBrk="0" hangingPunct="1"/>
            <a:r>
              <a:rPr lang="en-US"/>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rtlCol="0"/>
          <a:lstStyle>
            <a:lvl1pPr>
              <a:defRPr sz="3200"/>
            </a:lvl1pPr>
            <a:lvl2pPr>
              <a:defRPr sz="2800"/>
            </a:lvl2pPr>
            <a:lvl3pPr>
              <a:defRPr sz="2400"/>
            </a:lvl3pPr>
            <a:lvl4pPr>
              <a:defRPr sz="2000"/>
            </a:lvl4pPr>
            <a:lvl5pPr>
              <a:defRPr sz="2000"/>
            </a:lvl5pPr>
            <a:extLst/>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kumimoji="0" lang="en-US" dirty="0"/>
          </a:p>
        </p:txBody>
      </p:sp>
      <p:sp>
        <p:nvSpPr>
          <p:cNvPr id="5" name="Date Placeholder 4"/>
          <p:cNvSpPr>
            <a:spLocks noGrp="1"/>
          </p:cNvSpPr>
          <p:nvPr>
            <p:ph type="dt" sz="half" idx="10"/>
          </p:nvPr>
        </p:nvSpPr>
        <p:spPr>
          <a:xfrm>
            <a:off x="4775200" y="6305550"/>
            <a:ext cx="2844800" cy="476250"/>
          </a:xfrm>
          <a:prstGeom prst="rect">
            <a:avLst/>
          </a:prstGeom>
        </p:spPr>
        <p:txBody>
          <a:bodyPr rtlCol="0"/>
          <a:lstStyle/>
          <a:p>
            <a:pPr rtl="0"/>
            <a:fld id="{B432D13C-A570-48F5-9E4C-8DDEFCEC0F45}" type="datetime1">
              <a:rPr lang="en-GB" smtClean="0"/>
              <a:t>19/01/2025</a:t>
            </a:fld>
            <a:endParaRPr lang="en-US" dirty="0"/>
          </a:p>
        </p:txBody>
      </p:sp>
      <p:sp>
        <p:nvSpPr>
          <p:cNvPr id="6" name="Footer Placeholder 5"/>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a:prstGeom prst="rect">
            <a:avLst/>
          </a:prstGeom>
        </p:spPr>
        <p:txBody>
          <a:bodyPr rtlCol="0" anchor="b">
            <a:noAutofit/>
          </a:bodyPr>
          <a:lstStyle>
            <a:lvl1pPr algn="l">
              <a:buNone/>
              <a:defRPr sz="2100" b="1">
                <a:effectLst/>
              </a:defRPr>
            </a:lvl1pPr>
            <a:extLst/>
          </a:lstStyle>
          <a:p>
            <a:pPr rtl="0"/>
            <a:r>
              <a:rPr lang="en-US"/>
              <a:t>Click to edit Master title style</a:t>
            </a:r>
            <a:endParaRPr lang="en-gb" dirty="0"/>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rtlCol="0" anchor="t"/>
          <a:lstStyle>
            <a:lvl1pPr marL="0" indent="0" algn="l" eaLnBrk="1" latinLnBrk="0" hangingPunct="1">
              <a:buNone/>
              <a:defRPr sz="3200"/>
            </a:lvl1pPr>
            <a:extLst/>
          </a:lstStyle>
          <a:p>
            <a:pPr marL="0" algn="l" rtl="0" eaLnBrk="1" latinLnBrk="0" hangingPunct="1"/>
            <a:r>
              <a:rPr lang="en-US"/>
              <a:t>Click icon to add picture</a:t>
            </a:r>
            <a:endParaRPr kumimoji="0" lang="en-US" dirty="0"/>
          </a:p>
        </p:txBody>
      </p:sp>
      <p:sp>
        <p:nvSpPr>
          <p:cNvPr id="9" name="Rectangle 1"/>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800"/>
          </a:p>
        </p:txBody>
      </p:sp>
      <p:sp>
        <p:nvSpPr>
          <p:cNvPr id="10" name="Rectangle 2"/>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a:prstGeom prst="rect">
            <a:avLst/>
          </a:prstGeom>
        </p:spPr>
        <p:txBody>
          <a:bodyPr rtlCol="0"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rtl="0" eaLnBrk="1" latinLnBrk="0" hangingPunct="1"/>
            <a:r>
              <a:rPr lang="en-US"/>
              <a:t>Click to edit Master text styles</a:t>
            </a:r>
          </a:p>
        </p:txBody>
      </p:sp>
      <p:sp>
        <p:nvSpPr>
          <p:cNvPr id="5" name="Date Placeholder 4"/>
          <p:cNvSpPr>
            <a:spLocks noGrp="1"/>
          </p:cNvSpPr>
          <p:nvPr>
            <p:ph type="dt" sz="half" idx="10"/>
          </p:nvPr>
        </p:nvSpPr>
        <p:spPr>
          <a:xfrm>
            <a:off x="4775200" y="6305550"/>
            <a:ext cx="2844800" cy="476250"/>
          </a:xfrm>
          <a:prstGeom prst="rect">
            <a:avLst/>
          </a:prstGeom>
        </p:spPr>
        <p:txBody>
          <a:bodyPr rtlCol="0"/>
          <a:lstStyle/>
          <a:p>
            <a:pPr rtl="0"/>
            <a:fld id="{25375E30-E0ED-4645-B206-019A9D18127C}" type="datetime1">
              <a:rPr lang="en-GB" smtClean="0"/>
              <a:t>19/01/2025</a:t>
            </a:fld>
            <a:endParaRPr lang="en-US" dirty="0"/>
          </a:p>
        </p:txBody>
      </p:sp>
      <p:sp>
        <p:nvSpPr>
          <p:cNvPr id="6" name="Footer Placeholder 5"/>
          <p:cNvSpPr>
            <a:spLocks noGrp="1"/>
          </p:cNvSpPr>
          <p:nvPr>
            <p:ph type="ftr" sz="quarter" idx="11"/>
          </p:nvPr>
        </p:nvSpPr>
        <p:spPr>
          <a:xfrm>
            <a:off x="7620000" y="6305550"/>
            <a:ext cx="3860800" cy="476250"/>
          </a:xfrm>
          <a:prstGeom prst="rect">
            <a:avLst/>
          </a:prstGeom>
        </p:spPr>
        <p:txBody>
          <a:bodyPr rtlCol="0"/>
          <a:lstStyle/>
          <a:p>
            <a:pPr rtl="0"/>
            <a:r>
              <a:rPr lang="en-gb" dirty="0"/>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oup 5"/>
          <p:cNvGrpSpPr/>
          <p:nvPr/>
        </p:nvGrpSpPr>
        <p:grpSpPr>
          <a:xfrm>
            <a:off x="7148" y="-54"/>
            <a:ext cx="12188952" cy="6858054"/>
            <a:chOff x="7148" y="-54"/>
            <a:chExt cx="12188952" cy="6858054"/>
          </a:xfrm>
        </p:grpSpPr>
        <p:sp>
          <p:nvSpPr>
            <p:cNvPr id="4" name="Rectangle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5" name="Rectangle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US" sz="1800"/>
            </a:p>
          </p:txBody>
        </p:sp>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itle Placeholder 4"/>
          <p:cNvSpPr>
            <a:spLocks noGrp="1"/>
          </p:cNvSpPr>
          <p:nvPr>
            <p:ph type="title"/>
          </p:nvPr>
        </p:nvSpPr>
        <p:spPr>
          <a:xfrm>
            <a:off x="1914144" y="274638"/>
            <a:ext cx="9997440" cy="1143000"/>
          </a:xfrm>
          <a:prstGeom prst="rect">
            <a:avLst/>
          </a:prstGeom>
        </p:spPr>
        <p:txBody>
          <a:bodyPr rtlCol="0" anchor="ctr">
            <a:normAutofit/>
          </a:bodyPr>
          <a:lstStyle/>
          <a:p>
            <a:pPr rtl="0"/>
            <a:r>
              <a:rPr lang="en-US"/>
              <a:t>Click to edit Master title style</a:t>
            </a:r>
            <a:endParaRPr lang="en-gb" dirty="0"/>
          </a:p>
        </p:txBody>
      </p:sp>
      <p:sp>
        <p:nvSpPr>
          <p:cNvPr id="17" name="Text Placeholder 8"/>
          <p:cNvSpPr>
            <a:spLocks noGrp="1"/>
          </p:cNvSpPr>
          <p:nvPr>
            <p:ph type="body" idx="1"/>
          </p:nvPr>
        </p:nvSpPr>
        <p:spPr>
          <a:xfrm>
            <a:off x="1914144" y="1447800"/>
            <a:ext cx="9997440" cy="4800600"/>
          </a:xfrm>
          <a:prstGeom prst="rect">
            <a:avLst/>
          </a:prstGeom>
        </p:spPr>
        <p:txBody>
          <a:bodyPr rtlCol="0">
            <a:normAutofit/>
          </a:bodyPr>
          <a:lstStyle/>
          <a:p>
            <a:pPr lvl="0" rtl="0" eaLnBrk="1" latinLnBrk="0" hangingPunct="1"/>
            <a:r>
              <a:rPr lang="en-US"/>
              <a:t>Click to edit Master text styles</a:t>
            </a:r>
          </a:p>
          <a:p>
            <a:pPr lvl="1" rtl="0" eaLnBrk="1" latinLnBrk="0" hangingPunct="1"/>
            <a:r>
              <a:rPr lang="en-US"/>
              <a:t>Second level</a:t>
            </a:r>
          </a:p>
          <a:p>
            <a:pPr lvl="2" rtl="0" eaLnBrk="1" latinLnBrk="0" hangingPunct="1"/>
            <a:r>
              <a:rPr lang="en-US"/>
              <a:t>Third level</a:t>
            </a:r>
          </a:p>
          <a:p>
            <a:pPr lvl="3" rtl="0" eaLnBrk="1" latinLnBrk="0" hangingPunct="1"/>
            <a:r>
              <a:rPr lang="en-US"/>
              <a:t>Fourth level</a:t>
            </a:r>
          </a:p>
          <a:p>
            <a:pPr lvl="4" rtl="0" eaLnBrk="1" latinLnBrk="0" hangingPunct="1"/>
            <a:r>
              <a:rPr lang="en-US"/>
              <a:t>Fifth level</a:t>
            </a:r>
            <a:endParaRPr lang="en-gb" dirty="0"/>
          </a:p>
        </p:txBody>
      </p:sp>
      <p:sp>
        <p:nvSpPr>
          <p:cNvPr id="18" name="Date Placeholder 23"/>
          <p:cNvSpPr>
            <a:spLocks noGrp="1"/>
          </p:cNvSpPr>
          <p:nvPr>
            <p:ph type="dt" sz="half" idx="2"/>
          </p:nvPr>
        </p:nvSpPr>
        <p:spPr>
          <a:xfrm>
            <a:off x="4775200" y="6305550"/>
            <a:ext cx="2844800" cy="476250"/>
          </a:xfrm>
          <a:prstGeom prst="rect">
            <a:avLst/>
          </a:prstGeom>
        </p:spPr>
        <p:txBody>
          <a:bodyPr rtlCol="0" anchor="b"/>
          <a:lstStyle>
            <a:lvl1pPr algn="r" eaLnBrk="1" latinLnBrk="0" hangingPunct="1">
              <a:defRPr kumimoji="0" sz="1100">
                <a:solidFill>
                  <a:schemeClr val="tx2"/>
                </a:solidFill>
              </a:defRPr>
            </a:lvl1pPr>
            <a:extLst/>
          </a:lstStyle>
          <a:p>
            <a:pPr rtl="0"/>
            <a:fld id="{F5715E1D-5AF9-4408-888B-CD419B9B4CDA}" type="datetime1">
              <a:rPr lang="en-GB" noProof="0" smtClean="0"/>
              <a:t>19/01/2025</a:t>
            </a:fld>
            <a:endParaRPr lang="en-GB" noProof="0" dirty="0"/>
          </a:p>
        </p:txBody>
      </p:sp>
      <p:sp>
        <p:nvSpPr>
          <p:cNvPr id="19" name="Footer Placeholder 9"/>
          <p:cNvSpPr>
            <a:spLocks noGrp="1"/>
          </p:cNvSpPr>
          <p:nvPr>
            <p:ph type="ftr" sz="quarter" idx="3"/>
          </p:nvPr>
        </p:nvSpPr>
        <p:spPr>
          <a:xfrm>
            <a:off x="7620000" y="6305550"/>
            <a:ext cx="3860800" cy="476250"/>
          </a:xfrm>
          <a:prstGeom prst="rect">
            <a:avLst/>
          </a:prstGeom>
        </p:spPr>
        <p:txBody>
          <a:bodyPr rtlCol="0" anchor="b"/>
          <a:lstStyle>
            <a:lvl1pPr eaLnBrk="1" latinLnBrk="0" hangingPunct="1">
              <a:defRPr kumimoji="0" sz="1100">
                <a:solidFill>
                  <a:schemeClr val="tx2"/>
                </a:solidFill>
                <a:effectLst/>
              </a:defRPr>
            </a:lvl1pPr>
            <a:extLst/>
          </a:lstStyle>
          <a:p>
            <a:pPr rtl="0"/>
            <a:r>
              <a:rPr lang="en-gb" dirty="0"/>
              <a:t>Add a footer</a:t>
            </a:r>
            <a:endParaRPr lang="en-US" dirty="0"/>
          </a:p>
        </p:txBody>
      </p:sp>
      <p:sp>
        <p:nvSpPr>
          <p:cNvPr id="20" name="Slide Number Placeholder 21"/>
          <p:cNvSpPr>
            <a:spLocks noGrp="1"/>
          </p:cNvSpPr>
          <p:nvPr>
            <p:ph type="sldNum" sz="quarter" idx="4"/>
          </p:nvPr>
        </p:nvSpPr>
        <p:spPr>
          <a:xfrm>
            <a:off x="11484864" y="6305550"/>
            <a:ext cx="609600" cy="476250"/>
          </a:xfrm>
          <a:prstGeom prst="rect">
            <a:avLst/>
          </a:prstGeom>
        </p:spPr>
        <p:txBody>
          <a:bodyPr rtlCol="0" anchor="b"/>
          <a:lstStyle>
            <a:lvl1pPr algn="ctr" eaLnBrk="1" latinLnBrk="0" hangingPunct="1">
              <a:defRPr kumimoji="0" sz="1100">
                <a:solidFill>
                  <a:schemeClr val="tx2"/>
                </a:solidFill>
                <a:effectLst/>
              </a:defRPr>
            </a:lvl1pPr>
            <a:extLst/>
          </a:lstStyle>
          <a:p>
            <a:pPr rtl="0"/>
            <a:fld id="{401CF334-2D5C-4859-84A6-CA7E6E43FAEB}" type="slidenum">
              <a:rPr lang="en-GB" noProof="0" smtClean="0"/>
              <a:pPr/>
              <a:t>‹#›</a:t>
            </a:fld>
            <a:endParaRPr lang="en-GB" noProof="0" dirty="0"/>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1" kern="1200">
          <a:solidFill>
            <a:schemeClr val="accent2">
              <a:lumMod val="50000"/>
            </a:schemeClr>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lumMod val="50000"/>
          </a:schemeClr>
        </a:buClr>
        <a:buSzPct val="80000"/>
        <a:buFont typeface="Wingdings 2"/>
        <a:buChar char=""/>
        <a:defRPr kumimoji="0" sz="3200" kern="1200">
          <a:solidFill>
            <a:schemeClr val="tx2">
              <a:lumMod val="75000"/>
            </a:schemeClr>
          </a:solidFill>
          <a:latin typeface="+mn-lt"/>
          <a:ea typeface="+mn-ea"/>
          <a:cs typeface="+mn-cs"/>
        </a:defRPr>
      </a:lvl1pPr>
      <a:lvl2pPr marL="640080" indent="-237744" algn="l" rtl="0" eaLnBrk="1" latinLnBrk="0" hangingPunct="1">
        <a:lnSpc>
          <a:spcPct val="100000"/>
        </a:lnSpc>
        <a:spcBef>
          <a:spcPts val="550"/>
        </a:spcBef>
        <a:buClr>
          <a:schemeClr val="accent1">
            <a:lumMod val="50000"/>
          </a:schemeClr>
        </a:buClr>
        <a:buFont typeface="Verdana"/>
        <a:buChar char="◦"/>
        <a:defRPr kumimoji="0" sz="2800" kern="1200">
          <a:solidFill>
            <a:schemeClr val="tx2">
              <a:lumMod val="75000"/>
            </a:schemeClr>
          </a:solidFill>
          <a:latin typeface="+mn-lt"/>
          <a:ea typeface="+mn-ea"/>
          <a:cs typeface="+mn-cs"/>
        </a:defRPr>
      </a:lvl2pPr>
      <a:lvl3pPr marL="886968" indent="-228600" algn="l" rtl="0" eaLnBrk="1" latinLnBrk="0" hangingPunct="1">
        <a:lnSpc>
          <a:spcPct val="100000"/>
        </a:lnSpc>
        <a:spcBef>
          <a:spcPct val="20000"/>
        </a:spcBef>
        <a:buClr>
          <a:schemeClr val="accent2">
            <a:lumMod val="75000"/>
          </a:schemeClr>
        </a:buClr>
        <a:buFont typeface="Wingdings 2"/>
        <a:buChar char=""/>
        <a:defRPr kumimoji="0" sz="2400" kern="1200">
          <a:solidFill>
            <a:schemeClr val="tx2">
              <a:lumMod val="75000"/>
            </a:schemeClr>
          </a:solidFill>
          <a:latin typeface="+mn-lt"/>
          <a:ea typeface="+mn-ea"/>
          <a:cs typeface="+mn-cs"/>
        </a:defRPr>
      </a:lvl3pPr>
      <a:lvl4pPr marL="1097280" indent="-173736" algn="l" rtl="0" eaLnBrk="1" latinLnBrk="0" hangingPunct="1">
        <a:lnSpc>
          <a:spcPct val="100000"/>
        </a:lnSpc>
        <a:spcBef>
          <a:spcPct val="20000"/>
        </a:spcBef>
        <a:buClr>
          <a:schemeClr val="accent3">
            <a:lumMod val="75000"/>
          </a:schemeClr>
        </a:buClr>
        <a:buFont typeface="Wingdings 2"/>
        <a:buChar char=""/>
        <a:defRPr kumimoji="0" sz="2000" kern="1200">
          <a:solidFill>
            <a:schemeClr val="tx2">
              <a:lumMod val="75000"/>
            </a:schemeClr>
          </a:solidFill>
          <a:latin typeface="+mn-lt"/>
          <a:ea typeface="+mn-ea"/>
          <a:cs typeface="+mn-cs"/>
        </a:defRPr>
      </a:lvl4pPr>
      <a:lvl5pPr marL="1298448" indent="-182880" algn="l" rtl="0" eaLnBrk="1" latinLnBrk="0" hangingPunct="1">
        <a:lnSpc>
          <a:spcPct val="100000"/>
        </a:lnSpc>
        <a:spcBef>
          <a:spcPct val="20000"/>
        </a:spcBef>
        <a:buClr>
          <a:schemeClr val="accent4">
            <a:lumMod val="75000"/>
          </a:schemeClr>
        </a:buClr>
        <a:buFont typeface="Wingdings 2"/>
        <a:buChar char=""/>
        <a:defRPr kumimoji="0" sz="2000" kern="1200">
          <a:solidFill>
            <a:schemeClr val="tx2">
              <a:lumMod val="75000"/>
            </a:schemeClr>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lstStyle/>
          <a:p>
            <a:pPr rtl="0"/>
            <a:r>
              <a:rPr lang="en-GB" dirty="0"/>
              <a:t>John 15</a:t>
            </a:r>
            <a:endParaRPr lang="en-gb" dirty="0"/>
          </a:p>
        </p:txBody>
      </p:sp>
      <p:sp>
        <p:nvSpPr>
          <p:cNvPr id="3" name="Subtitle 2"/>
          <p:cNvSpPr>
            <a:spLocks noGrp="1"/>
          </p:cNvSpPr>
          <p:nvPr>
            <p:ph type="subTitle" idx="1"/>
          </p:nvPr>
        </p:nvSpPr>
        <p:spPr/>
        <p:txBody>
          <a:bodyPr rtlCol="0"/>
          <a:lstStyle/>
          <a:p>
            <a:pPr rtl="0"/>
            <a:r>
              <a:rPr lang="en-gb" dirty="0"/>
              <a:t>“I am the true vine”</a:t>
            </a:r>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rtlCol="0"/>
          <a:lstStyle/>
          <a:p>
            <a:pPr rtl="0"/>
            <a:r>
              <a:rPr lang="en-gb" dirty="0"/>
              <a:t>“I am the true vine”</a:t>
            </a:r>
            <a:endParaRPr lang="en-US" dirty="0"/>
          </a:p>
        </p:txBody>
      </p:sp>
      <p:sp>
        <p:nvSpPr>
          <p:cNvPr id="14" name="Content Placeholder 13"/>
          <p:cNvSpPr>
            <a:spLocks noGrp="1"/>
          </p:cNvSpPr>
          <p:nvPr>
            <p:ph idx="1"/>
          </p:nvPr>
        </p:nvSpPr>
        <p:spPr/>
        <p:txBody>
          <a:bodyPr rtlCol="0"/>
          <a:lstStyle/>
          <a:p>
            <a:pPr marL="82296" lvl="0" indent="0" rtl="0">
              <a:buNone/>
            </a:pPr>
            <a:r>
              <a:rPr lang="en-GB" u="sng" dirty="0"/>
              <a:t>Context:</a:t>
            </a:r>
          </a:p>
          <a:p>
            <a:pPr lvl="0" rtl="0"/>
            <a:r>
              <a:rPr lang="en-GB" dirty="0"/>
              <a:t>The last supper, the night of Jesus arrest.</a:t>
            </a:r>
          </a:p>
          <a:p>
            <a:pPr lvl="0" rtl="0"/>
            <a:r>
              <a:rPr lang="en-GB" dirty="0"/>
              <a:t>Jesus has just introduced the Holy Spirit as the helper who he will send.</a:t>
            </a:r>
          </a:p>
          <a:p>
            <a:r>
              <a:rPr lang="en-GB" dirty="0"/>
              <a:t>The </a:t>
            </a:r>
            <a:r>
              <a:rPr lang="en-GB" i="1" dirty="0"/>
              <a:t>true</a:t>
            </a:r>
            <a:r>
              <a:rPr lang="en-GB" dirty="0"/>
              <a:t> vine?</a:t>
            </a:r>
            <a:endParaRPr lang="en-gb" dirty="0"/>
          </a:p>
          <a:p>
            <a:pPr lvl="0" rtl="0"/>
            <a:endParaRPr lang="en-gb" dirty="0"/>
          </a:p>
        </p:txBody>
      </p:sp>
    </p:spTree>
    <p:extLst>
      <p:ext uri="{BB962C8B-B14F-4D97-AF65-F5344CB8AC3E}">
        <p14:creationId xmlns:p14="http://schemas.microsoft.com/office/powerpoint/2010/main" val="98860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17F00-84B1-AF31-F256-4509257AD0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985D062-A0C8-745C-89F5-E2B8517D25E1}"/>
              </a:ext>
            </a:extLst>
          </p:cNvPr>
          <p:cNvSpPr>
            <a:spLocks noGrp="1"/>
          </p:cNvSpPr>
          <p:nvPr>
            <p:ph type="title"/>
          </p:nvPr>
        </p:nvSpPr>
        <p:spPr/>
        <p:txBody>
          <a:bodyPr rtlCol="0"/>
          <a:lstStyle/>
          <a:p>
            <a:pPr rtl="0"/>
            <a:r>
              <a:rPr lang="en-gb" dirty="0"/>
              <a:t>“I am the </a:t>
            </a:r>
            <a:r>
              <a:rPr lang="en-gb" u="sng" dirty="0"/>
              <a:t>true vine</a:t>
            </a:r>
            <a:r>
              <a:rPr lang="en-gb" dirty="0"/>
              <a:t>”</a:t>
            </a:r>
            <a:endParaRPr lang="en-US" dirty="0"/>
          </a:p>
        </p:txBody>
      </p:sp>
      <p:sp>
        <p:nvSpPr>
          <p:cNvPr id="14" name="Content Placeholder 13">
            <a:extLst>
              <a:ext uri="{FF2B5EF4-FFF2-40B4-BE49-F238E27FC236}">
                <a16:creationId xmlns:a16="http://schemas.microsoft.com/office/drawing/2014/main" id="{459A559F-9D24-0BF1-F45F-A22377A86F1E}"/>
              </a:ext>
            </a:extLst>
          </p:cNvPr>
          <p:cNvSpPr>
            <a:spLocks noGrp="1"/>
          </p:cNvSpPr>
          <p:nvPr>
            <p:ph idx="1"/>
          </p:nvPr>
        </p:nvSpPr>
        <p:spPr/>
        <p:txBody>
          <a:bodyPr rtlCol="0"/>
          <a:lstStyle/>
          <a:p>
            <a:pPr marL="82296" lvl="0" indent="0" rtl="0">
              <a:buNone/>
            </a:pPr>
            <a:endParaRPr lang="en-gb" dirty="0"/>
          </a:p>
        </p:txBody>
      </p:sp>
    </p:spTree>
    <p:extLst>
      <p:ext uri="{BB962C8B-B14F-4D97-AF65-F5344CB8AC3E}">
        <p14:creationId xmlns:p14="http://schemas.microsoft.com/office/powerpoint/2010/main" val="595857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E5FB2-7B88-F7FC-96AD-D2BC39003D47}"/>
              </a:ext>
            </a:extLst>
          </p:cNvPr>
          <p:cNvSpPr>
            <a:spLocks noGrp="1"/>
          </p:cNvSpPr>
          <p:nvPr>
            <p:ph type="title"/>
          </p:nvPr>
        </p:nvSpPr>
        <p:spPr/>
        <p:txBody>
          <a:bodyPr/>
          <a:lstStyle/>
          <a:p>
            <a:r>
              <a:rPr lang="en-GB" dirty="0"/>
              <a:t>“I am the true vine”</a:t>
            </a:r>
          </a:p>
        </p:txBody>
      </p:sp>
      <p:sp>
        <p:nvSpPr>
          <p:cNvPr id="3" name="Content Placeholder 2">
            <a:extLst>
              <a:ext uri="{FF2B5EF4-FFF2-40B4-BE49-F238E27FC236}">
                <a16:creationId xmlns:a16="http://schemas.microsoft.com/office/drawing/2014/main" id="{0200D55E-DBF0-9A23-3C4D-9DC56E2318B5}"/>
              </a:ext>
            </a:extLst>
          </p:cNvPr>
          <p:cNvSpPr>
            <a:spLocks noGrp="1"/>
          </p:cNvSpPr>
          <p:nvPr>
            <p:ph idx="1"/>
          </p:nvPr>
        </p:nvSpPr>
        <p:spPr/>
        <p:txBody>
          <a:bodyPr>
            <a:normAutofit fontScale="92500" lnSpcReduction="10000"/>
          </a:bodyPr>
          <a:lstStyle/>
          <a:p>
            <a:r>
              <a:rPr lang="en-GB" dirty="0"/>
              <a:t>Jesus wants to fill us and energise us with his love. His love filling us is the only thing that will enable us to actually do the tasks he has for us in the way that he wants us to do them.</a:t>
            </a:r>
          </a:p>
          <a:p>
            <a:endParaRPr lang="en-GB" dirty="0"/>
          </a:p>
          <a:p>
            <a:r>
              <a:rPr lang="en-GB" dirty="0"/>
              <a:t>Sure, we could probably grunt out a few achievements in our own power, at the cost of some bitterness or with low commitment. But we cannot joyfully ‘work from a place of rest’ without deep connectedness to Jesus which enables him to fill </a:t>
            </a:r>
            <a:r>
              <a:rPr lang="en-GB" i="1" dirty="0"/>
              <a:t>us</a:t>
            </a:r>
            <a:r>
              <a:rPr lang="en-GB" dirty="0"/>
              <a:t> </a:t>
            </a:r>
            <a:r>
              <a:rPr lang="en-GB"/>
              <a:t>with his </a:t>
            </a:r>
            <a:r>
              <a:rPr lang="en-GB" dirty="0"/>
              <a:t>love.</a:t>
            </a:r>
          </a:p>
        </p:txBody>
      </p:sp>
    </p:spTree>
    <p:extLst>
      <p:ext uri="{BB962C8B-B14F-4D97-AF65-F5344CB8AC3E}">
        <p14:creationId xmlns:p14="http://schemas.microsoft.com/office/powerpoint/2010/main" val="424275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69E384-8AA0-327D-CA20-9D3218ABFD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D88DB-A57F-F49E-142D-2F9A0962102D}"/>
              </a:ext>
            </a:extLst>
          </p:cNvPr>
          <p:cNvSpPr>
            <a:spLocks noGrp="1"/>
          </p:cNvSpPr>
          <p:nvPr>
            <p:ph type="title"/>
          </p:nvPr>
        </p:nvSpPr>
        <p:spPr/>
        <p:txBody>
          <a:bodyPr rtlCol="0"/>
          <a:lstStyle/>
          <a:p>
            <a:pPr rtl="0"/>
            <a:r>
              <a:rPr lang="en-gb" dirty="0"/>
              <a:t>“I am the true vine”</a:t>
            </a:r>
            <a:endParaRPr lang="en-US" dirty="0"/>
          </a:p>
        </p:txBody>
      </p:sp>
      <p:sp>
        <p:nvSpPr>
          <p:cNvPr id="14" name="Content Placeholder 13">
            <a:extLst>
              <a:ext uri="{FF2B5EF4-FFF2-40B4-BE49-F238E27FC236}">
                <a16:creationId xmlns:a16="http://schemas.microsoft.com/office/drawing/2014/main" id="{A23BA527-07B7-6F4D-13A8-13E4B8DA7A1C}"/>
              </a:ext>
            </a:extLst>
          </p:cNvPr>
          <p:cNvSpPr>
            <a:spLocks noGrp="1"/>
          </p:cNvSpPr>
          <p:nvPr>
            <p:ph idx="1"/>
          </p:nvPr>
        </p:nvSpPr>
        <p:spPr/>
        <p:txBody>
          <a:bodyPr rtlCol="0"/>
          <a:lstStyle/>
          <a:p>
            <a:pPr lvl="0" rtl="0"/>
            <a:r>
              <a:rPr lang="en-GB" dirty="0"/>
              <a:t>v2 The Father ‘prunes’ - this is literally the word for ‘cleans’ and this connects to v3 ‘you are already clean’.</a:t>
            </a:r>
          </a:p>
          <a:p>
            <a:pPr lvl="0" rtl="0"/>
            <a:r>
              <a:rPr lang="en-GB" dirty="0"/>
              <a:t>I think verse 3 adds a note of comfort after verse 2.</a:t>
            </a:r>
          </a:p>
        </p:txBody>
      </p:sp>
    </p:spTree>
    <p:extLst>
      <p:ext uri="{BB962C8B-B14F-4D97-AF65-F5344CB8AC3E}">
        <p14:creationId xmlns:p14="http://schemas.microsoft.com/office/powerpoint/2010/main" val="2126377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BECF3-4FDA-659B-E433-0D04F5BF9124}"/>
              </a:ext>
            </a:extLst>
          </p:cNvPr>
          <p:cNvSpPr>
            <a:spLocks noGrp="1"/>
          </p:cNvSpPr>
          <p:nvPr>
            <p:ph type="title"/>
          </p:nvPr>
        </p:nvSpPr>
        <p:spPr/>
        <p:txBody>
          <a:bodyPr/>
          <a:lstStyle/>
          <a:p>
            <a:r>
              <a:rPr lang="en-GB" dirty="0"/>
              <a:t>“I am the true vine”</a:t>
            </a:r>
          </a:p>
        </p:txBody>
      </p:sp>
      <p:sp>
        <p:nvSpPr>
          <p:cNvPr id="3" name="Content Placeholder 2">
            <a:extLst>
              <a:ext uri="{FF2B5EF4-FFF2-40B4-BE49-F238E27FC236}">
                <a16:creationId xmlns:a16="http://schemas.microsoft.com/office/drawing/2014/main" id="{759ECC97-25A8-090E-9F9A-F5D5E8CC2491}"/>
              </a:ext>
            </a:extLst>
          </p:cNvPr>
          <p:cNvSpPr>
            <a:spLocks noGrp="1"/>
          </p:cNvSpPr>
          <p:nvPr>
            <p:ph idx="1"/>
          </p:nvPr>
        </p:nvSpPr>
        <p:spPr/>
        <p:txBody>
          <a:bodyPr/>
          <a:lstStyle/>
          <a:p>
            <a:pPr marL="0" marR="0" indent="0">
              <a:lnSpc>
                <a:spcPct val="115000"/>
              </a:lnSpc>
              <a:spcAft>
                <a:spcPts val="1000"/>
              </a:spcAft>
              <a:buNone/>
            </a:pPr>
            <a:r>
              <a:rPr lang="en-GB" dirty="0"/>
              <a:t>Fruit?</a:t>
            </a:r>
          </a:p>
          <a:p>
            <a:pPr marL="0" marR="0">
              <a:lnSpc>
                <a:spcPct val="115000"/>
              </a:lnSpc>
              <a:spcAft>
                <a:spcPts val="1000"/>
              </a:spcAft>
            </a:pPr>
            <a:r>
              <a:rPr lang="en-GB" sz="2800" dirty="0"/>
              <a:t>Living in purity and honesty (Ephesians 5: 8-14)</a:t>
            </a:r>
          </a:p>
          <a:p>
            <a:pPr marL="0" marR="0">
              <a:lnSpc>
                <a:spcPct val="115000"/>
              </a:lnSpc>
              <a:spcAft>
                <a:spcPts val="1000"/>
              </a:spcAft>
            </a:pPr>
            <a:r>
              <a:rPr lang="en-GB" sz="2800" dirty="0"/>
              <a:t>Christ-like character (Galatians 5: 19-24)</a:t>
            </a:r>
          </a:p>
          <a:p>
            <a:pPr marL="0" marR="0">
              <a:lnSpc>
                <a:spcPct val="115000"/>
              </a:lnSpc>
              <a:spcAft>
                <a:spcPts val="1000"/>
              </a:spcAft>
            </a:pPr>
            <a:r>
              <a:rPr lang="en-GB" sz="2800" dirty="0"/>
              <a:t>People brought to eternal life (John 4: 34-38)</a:t>
            </a:r>
          </a:p>
          <a:p>
            <a:pPr marL="0" marR="0">
              <a:lnSpc>
                <a:spcPct val="115000"/>
              </a:lnSpc>
              <a:spcAft>
                <a:spcPts val="1000"/>
              </a:spcAft>
            </a:pPr>
            <a:r>
              <a:rPr lang="en-GB" sz="2800" dirty="0"/>
              <a:t>The ability to follow Jesus’ example in giving up our life for God and to benefit others. (John 12: 24-26)</a:t>
            </a:r>
          </a:p>
          <a:p>
            <a:pPr marL="0" marR="0">
              <a:lnSpc>
                <a:spcPct val="115000"/>
              </a:lnSpc>
              <a:spcAft>
                <a:spcPts val="1000"/>
              </a:spcAft>
            </a:pPr>
            <a:endParaRPr lang="en-GB" sz="2800" dirty="0"/>
          </a:p>
          <a:p>
            <a:pPr marL="0" marR="0">
              <a:lnSpc>
                <a:spcPct val="115000"/>
              </a:lnSpc>
              <a:spcAft>
                <a:spcPts val="1000"/>
              </a:spcAft>
            </a:pPr>
            <a:endParaRPr lang="en-GB" sz="2800" dirty="0"/>
          </a:p>
          <a:p>
            <a:pPr marL="0" marR="0">
              <a:lnSpc>
                <a:spcPct val="115000"/>
              </a:lnSpc>
              <a:spcAft>
                <a:spcPts val="1000"/>
              </a:spcAft>
            </a:pPr>
            <a:endParaRPr lang="en-GB" dirty="0"/>
          </a:p>
        </p:txBody>
      </p:sp>
    </p:spTree>
    <p:extLst>
      <p:ext uri="{BB962C8B-B14F-4D97-AF65-F5344CB8AC3E}">
        <p14:creationId xmlns:p14="http://schemas.microsoft.com/office/powerpoint/2010/main" val="257467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sed Leaves design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Office_13565537_TF03460542" id="{1F03F201-EA92-4D00-B0B6-DE72ACC60FF7}" vid="{4B0A4B81-AC40-4A5C-9782-DCE172FB54D0}"/>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EB5BEE-6806-4BF1-A9A7-4B4A72C0C6EB}">
  <ds:schemaRefs>
    <ds:schemaRef ds:uri="http://schemas.microsoft.com/sharepoint/v3/contenttype/forms"/>
  </ds:schemaRefs>
</ds:datastoreItem>
</file>

<file path=customXml/itemProps2.xml><?xml version="1.0" encoding="utf-8"?>
<ds:datastoreItem xmlns:ds="http://schemas.openxmlformats.org/officeDocument/2006/customXml" ds:itemID="{EEFED04C-AD43-4E06-AD63-36D8B5E83787}">
  <ds:schemaRefs>
    <ds:schemaRef ds:uri="http://purl.org/dc/elements/1.1/"/>
    <ds:schemaRef ds:uri="http://purl.org/dc/dcmitype/"/>
    <ds:schemaRef ds:uri="http://schemas.openxmlformats.org/package/2006/metadata/core-properties"/>
    <ds:schemaRef ds:uri="http://purl.org/dc/terms/"/>
    <ds:schemaRef ds:uri="http://www.w3.org/XML/1998/namespace"/>
    <ds:schemaRef ds:uri="http://schemas.microsoft.com/office/2006/documentManagement/types"/>
    <ds:schemaRef ds:uri="40262f94-9f35-4ac3-9a90-690165a166b7"/>
    <ds:schemaRef ds:uri="http://schemas.microsoft.com/office/infopath/2007/PartnerControls"/>
    <ds:schemaRef ds:uri="a4f35948-e619-41b3-aa29-22878b09cfd2"/>
    <ds:schemaRef ds:uri="http://schemas.microsoft.com/office/2006/metadata/properties"/>
  </ds:schemaRefs>
</ds:datastoreItem>
</file>

<file path=customXml/itemProps3.xml><?xml version="1.0" encoding="utf-8"?>
<ds:datastoreItem xmlns:ds="http://schemas.openxmlformats.org/officeDocument/2006/customXml" ds:itemID="{B0710C29-A897-44AD-9F83-BE5F874C2A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Pressed leaves design slides</Template>
  <TotalTime>810</TotalTime>
  <Words>1925</Words>
  <Application>Microsoft Office PowerPoint</Application>
  <PresentationFormat>Widescreen</PresentationFormat>
  <Paragraphs>125</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Century Gothic</vt:lpstr>
      <vt:lpstr>Verdana</vt:lpstr>
      <vt:lpstr>Wingdings 2</vt:lpstr>
      <vt:lpstr>Pressed Leaves design template</vt:lpstr>
      <vt:lpstr>John 15</vt:lpstr>
      <vt:lpstr>“I am the true vine”</vt:lpstr>
      <vt:lpstr>“I am the true vine”</vt:lpstr>
      <vt:lpstr>“I am the true vine”</vt:lpstr>
      <vt:lpstr>“I am the true vine”</vt:lpstr>
      <vt:lpstr>“I am the true vine”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Acreman</dc:creator>
  <cp:lastModifiedBy>David Acreman</cp:lastModifiedBy>
  <cp:revision>1</cp:revision>
  <dcterms:created xsi:type="dcterms:W3CDTF">2025-01-18T10:20:33Z</dcterms:created>
  <dcterms:modified xsi:type="dcterms:W3CDTF">2025-01-19T11:18:57Z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74065700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